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0A_88F41B7D.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1"/>
  </p:notesMasterIdLst>
  <p:sldIdLst>
    <p:sldId id="256" r:id="rId2"/>
    <p:sldId id="257" r:id="rId3"/>
    <p:sldId id="297" r:id="rId4"/>
    <p:sldId id="259" r:id="rId5"/>
    <p:sldId id="260" r:id="rId6"/>
    <p:sldId id="298" r:id="rId7"/>
    <p:sldId id="261" r:id="rId8"/>
    <p:sldId id="276" r:id="rId9"/>
    <p:sldId id="299" r:id="rId10"/>
    <p:sldId id="265" r:id="rId11"/>
    <p:sldId id="319" r:id="rId12"/>
    <p:sldId id="267" r:id="rId13"/>
    <p:sldId id="268" r:id="rId14"/>
    <p:sldId id="269" r:id="rId15"/>
    <p:sldId id="275" r:id="rId16"/>
    <p:sldId id="318" r:id="rId17"/>
    <p:sldId id="279" r:id="rId18"/>
    <p:sldId id="280" r:id="rId19"/>
    <p:sldId id="281" r:id="rId20"/>
    <p:sldId id="282" r:id="rId21"/>
    <p:sldId id="277" r:id="rId22"/>
    <p:sldId id="316" r:id="rId23"/>
    <p:sldId id="283" r:id="rId24"/>
    <p:sldId id="286" r:id="rId25"/>
    <p:sldId id="287" r:id="rId26"/>
    <p:sldId id="288" r:id="rId27"/>
    <p:sldId id="284" r:id="rId28"/>
    <p:sldId id="289" r:id="rId29"/>
    <p:sldId id="290" r:id="rId30"/>
    <p:sldId id="291" r:id="rId31"/>
    <p:sldId id="293" r:id="rId32"/>
    <p:sldId id="314" r:id="rId33"/>
    <p:sldId id="296" r:id="rId34"/>
    <p:sldId id="266" r:id="rId35"/>
    <p:sldId id="322" r:id="rId36"/>
    <p:sldId id="323" r:id="rId37"/>
    <p:sldId id="324" r:id="rId38"/>
    <p:sldId id="320" r:id="rId39"/>
    <p:sldId id="300" r:id="rId40"/>
    <p:sldId id="302" r:id="rId41"/>
    <p:sldId id="304" r:id="rId42"/>
    <p:sldId id="305" r:id="rId43"/>
    <p:sldId id="306" r:id="rId44"/>
    <p:sldId id="307" r:id="rId45"/>
    <p:sldId id="308" r:id="rId46"/>
    <p:sldId id="309" r:id="rId47"/>
    <p:sldId id="312" r:id="rId48"/>
    <p:sldId id="313" r:id="rId49"/>
    <p:sldId id="317"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99EB99A-A50D-35E3-D339-9887A7053AAC}" name="VIVEK SRIKUMAR" initials="VS" userId="S::u0929025@umail.utah.edu::1455b94f-4e98-43d1-9911-866719c9f36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47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B3B549-6E47-43BC-B358-A9AC3D5DB47E}" v="1" dt="2023-05-02T23:50:35.193"/>
    <p1510:client id="{23F19AA1-35EB-B5BC-C77A-083F7DDE9294}" v="3" dt="2023-05-03T17:36:51.118"/>
    <p1510:client id="{69FD2074-3B38-B0DC-5CD9-FBC47A302E2B}" v="217" dt="2023-05-04T03:13:50.466"/>
    <p1510:client id="{6B363188-DC5B-4C61-BB74-689300F072E6}" v="498" dt="2023-05-03T00:15:54.755"/>
    <p1510:client id="{BCFFF1BA-B093-B342-0D22-EBB1B3A7A77A}" v="2037" dt="2023-05-03T06:58:57.115"/>
    <p1510:client id="{EEA541F4-67AD-72DF-614D-76CED7C27DDA}" v="8" dt="2023-05-03T04:51:56.664"/>
    <p1510:client id="{F0606603-ECE1-55A8-1E83-28C9A3D479D1}" v="5" dt="2023-05-03T22:59:10.2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04"/>
    <p:restoredTop sz="73869"/>
  </p:normalViewPr>
  <p:slideViewPr>
    <p:cSldViewPr snapToGrid="0">
      <p:cViewPr varScale="1">
        <p:scale>
          <a:sx n="80" d="100"/>
          <a:sy n="80" d="100"/>
        </p:scale>
        <p:origin x="160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8/10/relationships/authors" Targe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comments/modernComment_10A_88F41B7D.xml><?xml version="1.0" encoding="utf-8"?>
<p188:cmLst xmlns:a="http://schemas.openxmlformats.org/drawingml/2006/main" xmlns:r="http://schemas.openxmlformats.org/officeDocument/2006/relationships" xmlns:p188="http://schemas.microsoft.com/office/powerpoint/2018/8/main">
  <p188:cm id="{22536731-4714-4C42-97E9-B7F95CF0A7FE}" authorId="{299EB99A-A50D-35E3-D339-9887A7053AAC}" status="resolved" created="2023-05-03T17:36:51.118">
    <ac:deMkLst xmlns:ac="http://schemas.microsoft.com/office/drawing/2013/main/command">
      <pc:docMk xmlns:pc="http://schemas.microsoft.com/office/powerpoint/2013/main/command"/>
      <pc:sldMk xmlns:pc="http://schemas.microsoft.com/office/powerpoint/2013/main/command" cId="2297699197" sldId="266"/>
      <ac:picMk id="6" creationId="{AEF1E773-1E32-E63F-81B3-F0F1B6D43CB9}"/>
    </ac:deMkLst>
    <p188:txBody>
      <a:bodyPr/>
      <a:lstStyle/>
      <a:p>
        <a:r>
          <a:rPr lang="en-US"/>
          <a:t>get high quality screenshots. this can end up being blurred</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20932B-843F-4F53-815A-82BC0F23A32B}" type="datetimeFigureOut">
              <a:t>5/5/23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533D06-B185-4B86-B189-2CF87C71F337}" type="slidenum">
              <a:t>‹#›</a:t>
            </a:fld>
            <a:endParaRPr lang="en-US"/>
          </a:p>
        </p:txBody>
      </p:sp>
    </p:spTree>
    <p:extLst>
      <p:ext uri="{BB962C8B-B14F-4D97-AF65-F5344CB8AC3E}">
        <p14:creationId xmlns:p14="http://schemas.microsoft.com/office/powerpoint/2010/main" val="716870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Throughout this presentation, we’ll provide examples. These will be a mix of some general, fun examples and some related to specific use cases you might have as entrepreneurs. </a:t>
            </a:r>
          </a:p>
        </p:txBody>
      </p:sp>
      <p:sp>
        <p:nvSpPr>
          <p:cNvPr id="4" name="Slide Number Placeholder 3"/>
          <p:cNvSpPr>
            <a:spLocks noGrp="1"/>
          </p:cNvSpPr>
          <p:nvPr>
            <p:ph type="sldNum" sz="quarter" idx="5"/>
          </p:nvPr>
        </p:nvSpPr>
        <p:spPr/>
        <p:txBody>
          <a:bodyPr/>
          <a:lstStyle/>
          <a:p>
            <a:fld id="{32533D06-B185-4B86-B189-2CF87C71F337}" type="slidenum">
              <a:rPr lang="en-US" smtClean="0"/>
              <a:t>2</a:t>
            </a:fld>
            <a:endParaRPr lang="en-US"/>
          </a:p>
        </p:txBody>
      </p:sp>
    </p:spTree>
    <p:extLst>
      <p:ext uri="{BB962C8B-B14F-4D97-AF65-F5344CB8AC3E}">
        <p14:creationId xmlns:p14="http://schemas.microsoft.com/office/powerpoint/2010/main" val="1600625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Add </a:t>
            </a:r>
            <a:r>
              <a:rPr lang="en-US" dirty="0"/>
              <a:t>different colors </a:t>
            </a:r>
            <a:r>
              <a:rPr lang="en-US"/>
              <a:t>to text highlights</a:t>
            </a:r>
            <a:endParaRPr lang="en-US" dirty="0"/>
          </a:p>
        </p:txBody>
      </p:sp>
      <p:sp>
        <p:nvSpPr>
          <p:cNvPr id="4" name="Slide Number Placeholder 3"/>
          <p:cNvSpPr>
            <a:spLocks noGrp="1"/>
          </p:cNvSpPr>
          <p:nvPr>
            <p:ph type="sldNum" sz="quarter" idx="5"/>
          </p:nvPr>
        </p:nvSpPr>
        <p:spPr/>
        <p:txBody>
          <a:bodyPr/>
          <a:lstStyle/>
          <a:p>
            <a:fld id="{32533D06-B185-4B86-B189-2CF87C71F337}" type="slidenum">
              <a:rPr lang="en-US" smtClean="0"/>
              <a:t>29</a:t>
            </a:fld>
            <a:endParaRPr lang="en-US"/>
          </a:p>
        </p:txBody>
      </p:sp>
    </p:spTree>
    <p:extLst>
      <p:ext uri="{BB962C8B-B14F-4D97-AF65-F5344CB8AC3E}">
        <p14:creationId xmlns:p14="http://schemas.microsoft.com/office/powerpoint/2010/main" val="3770144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Add </a:t>
            </a:r>
            <a:r>
              <a:rPr lang="en-US" dirty="0"/>
              <a:t>different colors </a:t>
            </a:r>
            <a:r>
              <a:rPr lang="en-US"/>
              <a:t>to text highlights</a:t>
            </a:r>
            <a:endParaRPr lang="en-US" dirty="0"/>
          </a:p>
        </p:txBody>
      </p:sp>
      <p:sp>
        <p:nvSpPr>
          <p:cNvPr id="4" name="Slide Number Placeholder 3"/>
          <p:cNvSpPr>
            <a:spLocks noGrp="1"/>
          </p:cNvSpPr>
          <p:nvPr>
            <p:ph type="sldNum" sz="quarter" idx="5"/>
          </p:nvPr>
        </p:nvSpPr>
        <p:spPr/>
        <p:txBody>
          <a:bodyPr/>
          <a:lstStyle/>
          <a:p>
            <a:fld id="{32533D06-B185-4B86-B189-2CF87C71F337}" type="slidenum">
              <a:rPr lang="en-US" smtClean="0"/>
              <a:t>30</a:t>
            </a:fld>
            <a:endParaRPr lang="en-US"/>
          </a:p>
        </p:txBody>
      </p:sp>
    </p:spTree>
    <p:extLst>
      <p:ext uri="{BB962C8B-B14F-4D97-AF65-F5344CB8AC3E}">
        <p14:creationId xmlns:p14="http://schemas.microsoft.com/office/powerpoint/2010/main" val="412578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Add </a:t>
            </a:r>
            <a:r>
              <a:rPr lang="en-US" dirty="0"/>
              <a:t>different colors </a:t>
            </a:r>
            <a:r>
              <a:rPr lang="en-US"/>
              <a:t>to text highlights</a:t>
            </a:r>
            <a:endParaRPr lang="en-US" dirty="0"/>
          </a:p>
        </p:txBody>
      </p:sp>
      <p:sp>
        <p:nvSpPr>
          <p:cNvPr id="4" name="Slide Number Placeholder 3"/>
          <p:cNvSpPr>
            <a:spLocks noGrp="1"/>
          </p:cNvSpPr>
          <p:nvPr>
            <p:ph type="sldNum" sz="quarter" idx="5"/>
          </p:nvPr>
        </p:nvSpPr>
        <p:spPr/>
        <p:txBody>
          <a:bodyPr/>
          <a:lstStyle/>
          <a:p>
            <a:fld id="{32533D06-B185-4B86-B189-2CF87C71F337}" type="slidenum">
              <a:rPr lang="en-US" smtClean="0"/>
              <a:t>31</a:t>
            </a:fld>
            <a:endParaRPr lang="en-US"/>
          </a:p>
        </p:txBody>
      </p:sp>
    </p:spTree>
    <p:extLst>
      <p:ext uri="{BB962C8B-B14F-4D97-AF65-F5344CB8AC3E}">
        <p14:creationId xmlns:p14="http://schemas.microsoft.com/office/powerpoint/2010/main" val="2228946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About fear and anxiety.</a:t>
            </a:r>
          </a:p>
          <a:p>
            <a:pPr marL="171450" indent="-171450">
              <a:buFontTx/>
              <a:buChar char="-"/>
            </a:pPr>
            <a:endParaRPr lang="en-US" dirty="0"/>
          </a:p>
          <a:p>
            <a:pPr marL="171450" indent="-171450">
              <a:buFontTx/>
              <a:buChar char="-"/>
            </a:pPr>
            <a:r>
              <a:rPr lang="en-US" dirty="0"/>
              <a:t>Now we have learnt how to make good prompts. Going forward, we will present a few case studies where we apply these principles. </a:t>
            </a:r>
          </a:p>
          <a:p>
            <a:pPr marL="171450" indent="-171450">
              <a:buFontTx/>
              <a:buChar char="-"/>
            </a:pPr>
            <a:endParaRPr lang="en-US" dirty="0"/>
          </a:p>
          <a:p>
            <a:pPr marL="171450" indent="-171450">
              <a:buFontTx/>
              <a:buChar char="-"/>
            </a:pPr>
            <a:r>
              <a:rPr lang="en-US" dirty="0"/>
              <a:t>These case studies will be especially useful for you.</a:t>
            </a:r>
          </a:p>
        </p:txBody>
      </p:sp>
      <p:sp>
        <p:nvSpPr>
          <p:cNvPr id="4" name="Slide Number Placeholder 3"/>
          <p:cNvSpPr>
            <a:spLocks noGrp="1"/>
          </p:cNvSpPr>
          <p:nvPr>
            <p:ph type="sldNum" sz="quarter" idx="5"/>
          </p:nvPr>
        </p:nvSpPr>
        <p:spPr/>
        <p:txBody>
          <a:bodyPr/>
          <a:lstStyle/>
          <a:p>
            <a:fld id="{32533D06-B185-4B86-B189-2CF87C71F337}" type="slidenum">
              <a:rPr lang="en-US" smtClean="0"/>
              <a:t>32</a:t>
            </a:fld>
            <a:endParaRPr lang="en-US"/>
          </a:p>
        </p:txBody>
      </p:sp>
    </p:spTree>
    <p:extLst>
      <p:ext uri="{BB962C8B-B14F-4D97-AF65-F5344CB8AC3E}">
        <p14:creationId xmlns:p14="http://schemas.microsoft.com/office/powerpoint/2010/main" val="38236241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Most case studies we will look at are use </a:t>
            </a:r>
            <a:r>
              <a:rPr lang="en-US" dirty="0" err="1"/>
              <a:t>chatGPT</a:t>
            </a:r>
            <a:r>
              <a:rPr lang="en-US" dirty="0"/>
              <a:t> but you can also you other tools like Google’s Bard. </a:t>
            </a:r>
          </a:p>
        </p:txBody>
      </p:sp>
      <p:sp>
        <p:nvSpPr>
          <p:cNvPr id="4" name="Slide Number Placeholder 3"/>
          <p:cNvSpPr>
            <a:spLocks noGrp="1"/>
          </p:cNvSpPr>
          <p:nvPr>
            <p:ph type="sldNum" sz="quarter" idx="5"/>
          </p:nvPr>
        </p:nvSpPr>
        <p:spPr/>
        <p:txBody>
          <a:bodyPr/>
          <a:lstStyle/>
          <a:p>
            <a:fld id="{32533D06-B185-4B86-B189-2CF87C71F337}" type="slidenum">
              <a:rPr lang="en-US" smtClean="0"/>
              <a:t>33</a:t>
            </a:fld>
            <a:endParaRPr lang="en-US"/>
          </a:p>
        </p:txBody>
      </p:sp>
    </p:spTree>
    <p:extLst>
      <p:ext uri="{BB962C8B-B14F-4D97-AF65-F5344CB8AC3E}">
        <p14:creationId xmlns:p14="http://schemas.microsoft.com/office/powerpoint/2010/main" val="24405641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We mention that email should be formal and not longer than five sentences.</a:t>
            </a:r>
          </a:p>
        </p:txBody>
      </p:sp>
      <p:sp>
        <p:nvSpPr>
          <p:cNvPr id="4" name="Slide Number Placeholder 3"/>
          <p:cNvSpPr>
            <a:spLocks noGrp="1"/>
          </p:cNvSpPr>
          <p:nvPr>
            <p:ph type="sldNum" sz="quarter" idx="5"/>
          </p:nvPr>
        </p:nvSpPr>
        <p:spPr/>
        <p:txBody>
          <a:bodyPr/>
          <a:lstStyle/>
          <a:p>
            <a:fld id="{32533D06-B185-4B86-B189-2CF87C71F337}" type="slidenum">
              <a:rPr lang="en-US" smtClean="0"/>
              <a:t>34</a:t>
            </a:fld>
            <a:endParaRPr lang="en-US"/>
          </a:p>
        </p:txBody>
      </p:sp>
    </p:spTree>
    <p:extLst>
      <p:ext uri="{BB962C8B-B14F-4D97-AF65-F5344CB8AC3E}">
        <p14:creationId xmlns:p14="http://schemas.microsoft.com/office/powerpoint/2010/main" val="3905194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32533D06-B185-4B86-B189-2CF87C71F337}" type="slidenum">
              <a:rPr lang="en-US" smtClean="0"/>
              <a:t>39</a:t>
            </a:fld>
            <a:endParaRPr lang="en-US"/>
          </a:p>
        </p:txBody>
      </p:sp>
    </p:spTree>
    <p:extLst>
      <p:ext uri="{BB962C8B-B14F-4D97-AF65-F5344CB8AC3E}">
        <p14:creationId xmlns:p14="http://schemas.microsoft.com/office/powerpoint/2010/main" val="2617975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When I created this example, I made a typo in the last word, and as we will see such small mistakes do not matter.</a:t>
            </a:r>
          </a:p>
        </p:txBody>
      </p:sp>
      <p:sp>
        <p:nvSpPr>
          <p:cNvPr id="4" name="Slide Number Placeholder 3"/>
          <p:cNvSpPr>
            <a:spLocks noGrp="1"/>
          </p:cNvSpPr>
          <p:nvPr>
            <p:ph type="sldNum" sz="quarter" idx="5"/>
          </p:nvPr>
        </p:nvSpPr>
        <p:spPr/>
        <p:txBody>
          <a:bodyPr/>
          <a:lstStyle/>
          <a:p>
            <a:fld id="{32533D06-B185-4B86-B189-2CF87C71F337}" type="slidenum">
              <a:rPr lang="en-US" smtClean="0"/>
              <a:t>44</a:t>
            </a:fld>
            <a:endParaRPr lang="en-US"/>
          </a:p>
        </p:txBody>
      </p:sp>
    </p:spTree>
    <p:extLst>
      <p:ext uri="{BB962C8B-B14F-4D97-AF65-F5344CB8AC3E}">
        <p14:creationId xmlns:p14="http://schemas.microsoft.com/office/powerpoint/2010/main" val="13062493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533D06-B185-4B86-B189-2CF87C71F337}" type="slidenum">
              <a:rPr lang="en-US" smtClean="0"/>
              <a:t>45</a:t>
            </a:fld>
            <a:endParaRPr lang="en-US"/>
          </a:p>
        </p:txBody>
      </p:sp>
    </p:spTree>
    <p:extLst>
      <p:ext uri="{BB962C8B-B14F-4D97-AF65-F5344CB8AC3E}">
        <p14:creationId xmlns:p14="http://schemas.microsoft.com/office/powerpoint/2010/main" val="1120485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I gave a character limit of 250 characters and it points out that the limit for twitter is 280 characters. </a:t>
            </a:r>
            <a:br>
              <a:rPr lang="en-US" dirty="0"/>
            </a:br>
            <a:r>
              <a:rPr lang="en-US" dirty="0"/>
              <a:t>- As you notice from the line, it asks us to use a photo of a coffee. Now lets, say we have a photo and we want to make it better - using Generative AI</a:t>
            </a:r>
          </a:p>
          <a:p>
            <a:endParaRPr lang="en-US" dirty="0"/>
          </a:p>
        </p:txBody>
      </p:sp>
      <p:sp>
        <p:nvSpPr>
          <p:cNvPr id="4" name="Slide Number Placeholder 3"/>
          <p:cNvSpPr>
            <a:spLocks noGrp="1"/>
          </p:cNvSpPr>
          <p:nvPr>
            <p:ph type="sldNum" sz="quarter" idx="5"/>
          </p:nvPr>
        </p:nvSpPr>
        <p:spPr/>
        <p:txBody>
          <a:bodyPr/>
          <a:lstStyle/>
          <a:p>
            <a:fld id="{32533D06-B185-4B86-B189-2CF87C71F337}" type="slidenum">
              <a:rPr lang="en-US" smtClean="0"/>
              <a:t>46</a:t>
            </a:fld>
            <a:endParaRPr lang="en-US"/>
          </a:p>
        </p:txBody>
      </p:sp>
    </p:spTree>
    <p:extLst>
      <p:ext uri="{BB962C8B-B14F-4D97-AF65-F5344CB8AC3E}">
        <p14:creationId xmlns:p14="http://schemas.microsoft.com/office/powerpoint/2010/main" val="3304845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AI can do translation, playing chess, generating images etc. But </a:t>
            </a:r>
            <a:r>
              <a:rPr lang="en-US" err="1">
                <a:cs typeface="Calibri"/>
              </a:rPr>
              <a:t>ut</a:t>
            </a:r>
            <a:r>
              <a:rPr lang="en-US">
                <a:cs typeface="Calibri"/>
              </a:rPr>
              <a:t> yet cannot do fully autonomous driving, babysitting, etc.</a:t>
            </a:r>
            <a:br>
              <a:rPr lang="en-US">
                <a:cs typeface="+mn-lt"/>
              </a:rPr>
            </a:br>
            <a:r>
              <a:rPr lang="en-US">
                <a:cs typeface="Calibri"/>
              </a:rPr>
              <a:t>Generative AI typically uses text description a.k.a. prompts</a:t>
            </a:r>
          </a:p>
        </p:txBody>
      </p:sp>
      <p:sp>
        <p:nvSpPr>
          <p:cNvPr id="4" name="Slide Number Placeholder 3"/>
          <p:cNvSpPr>
            <a:spLocks noGrp="1"/>
          </p:cNvSpPr>
          <p:nvPr>
            <p:ph type="sldNum" sz="quarter" idx="5"/>
          </p:nvPr>
        </p:nvSpPr>
        <p:spPr/>
        <p:txBody>
          <a:bodyPr/>
          <a:lstStyle/>
          <a:p>
            <a:fld id="{32533D06-B185-4B86-B189-2CF87C71F337}" type="slidenum">
              <a:t>4</a:t>
            </a:fld>
            <a:endParaRPr lang="en-US"/>
          </a:p>
        </p:txBody>
      </p:sp>
    </p:spTree>
    <p:extLst>
      <p:ext uri="{BB962C8B-B14F-4D97-AF65-F5344CB8AC3E}">
        <p14:creationId xmlns:p14="http://schemas.microsoft.com/office/powerpoint/2010/main" val="34453159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Mention that you can explore other alternatives like Bard as well</a:t>
            </a:r>
          </a:p>
        </p:txBody>
      </p:sp>
      <p:sp>
        <p:nvSpPr>
          <p:cNvPr id="4" name="Slide Number Placeholder 3"/>
          <p:cNvSpPr>
            <a:spLocks noGrp="1"/>
          </p:cNvSpPr>
          <p:nvPr>
            <p:ph type="sldNum" sz="quarter" idx="5"/>
          </p:nvPr>
        </p:nvSpPr>
        <p:spPr/>
        <p:txBody>
          <a:bodyPr/>
          <a:lstStyle/>
          <a:p>
            <a:fld id="{32533D06-B185-4B86-B189-2CF87C71F337}" type="slidenum">
              <a:rPr lang="en-US" smtClean="0"/>
              <a:t>47</a:t>
            </a:fld>
            <a:endParaRPr lang="en-US"/>
          </a:p>
        </p:txBody>
      </p:sp>
    </p:spTree>
    <p:extLst>
      <p:ext uri="{BB962C8B-B14F-4D97-AF65-F5344CB8AC3E}">
        <p14:creationId xmlns:p14="http://schemas.microsoft.com/office/powerpoint/2010/main" val="4595125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Mention that you can explore other alternatives like Bard as well</a:t>
            </a:r>
          </a:p>
        </p:txBody>
      </p:sp>
      <p:sp>
        <p:nvSpPr>
          <p:cNvPr id="4" name="Slide Number Placeholder 3"/>
          <p:cNvSpPr>
            <a:spLocks noGrp="1"/>
          </p:cNvSpPr>
          <p:nvPr>
            <p:ph type="sldNum" sz="quarter" idx="5"/>
          </p:nvPr>
        </p:nvSpPr>
        <p:spPr/>
        <p:txBody>
          <a:bodyPr/>
          <a:lstStyle/>
          <a:p>
            <a:fld id="{32533D06-B185-4B86-B189-2CF87C71F337}" type="slidenum">
              <a:rPr lang="en-US" smtClean="0"/>
              <a:t>48</a:t>
            </a:fld>
            <a:endParaRPr lang="en-US"/>
          </a:p>
        </p:txBody>
      </p:sp>
    </p:spTree>
    <p:extLst>
      <p:ext uri="{BB962C8B-B14F-4D97-AF65-F5344CB8AC3E}">
        <p14:creationId xmlns:p14="http://schemas.microsoft.com/office/powerpoint/2010/main" val="25061605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talk, put a QR code. You can access </a:t>
            </a:r>
          </a:p>
        </p:txBody>
      </p:sp>
      <p:sp>
        <p:nvSpPr>
          <p:cNvPr id="4" name="Slide Number Placeholder 3"/>
          <p:cNvSpPr>
            <a:spLocks noGrp="1"/>
          </p:cNvSpPr>
          <p:nvPr>
            <p:ph type="sldNum" sz="quarter" idx="5"/>
          </p:nvPr>
        </p:nvSpPr>
        <p:spPr/>
        <p:txBody>
          <a:bodyPr/>
          <a:lstStyle/>
          <a:p>
            <a:fld id="{32533D06-B185-4B86-B189-2CF87C71F337}" type="slidenum">
              <a:rPr lang="en-US" smtClean="0"/>
              <a:t>49</a:t>
            </a:fld>
            <a:endParaRPr lang="en-US"/>
          </a:p>
        </p:txBody>
      </p:sp>
    </p:spTree>
    <p:extLst>
      <p:ext uri="{BB962C8B-B14F-4D97-AF65-F5344CB8AC3E}">
        <p14:creationId xmlns:p14="http://schemas.microsoft.com/office/powerpoint/2010/main" val="4247493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not talk more about technical but instead we’ll look at tools which are more relevant to you.</a:t>
            </a:r>
          </a:p>
        </p:txBody>
      </p:sp>
      <p:sp>
        <p:nvSpPr>
          <p:cNvPr id="4" name="Slide Number Placeholder 3"/>
          <p:cNvSpPr>
            <a:spLocks noGrp="1"/>
          </p:cNvSpPr>
          <p:nvPr>
            <p:ph type="sldNum" sz="quarter" idx="5"/>
          </p:nvPr>
        </p:nvSpPr>
        <p:spPr/>
        <p:txBody>
          <a:bodyPr/>
          <a:lstStyle/>
          <a:p>
            <a:fld id="{32533D06-B185-4B86-B189-2CF87C71F337}" type="slidenum">
              <a:rPr lang="en-US" smtClean="0"/>
              <a:t>8</a:t>
            </a:fld>
            <a:endParaRPr lang="en-US"/>
          </a:p>
        </p:txBody>
      </p:sp>
    </p:spTree>
    <p:extLst>
      <p:ext uri="{BB962C8B-B14F-4D97-AF65-F5344CB8AC3E}">
        <p14:creationId xmlns:p14="http://schemas.microsoft.com/office/powerpoint/2010/main" val="2610674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a:t>
            </a:r>
            <a:r>
              <a:rPr lang="en-US" dirty="0" err="1"/>
              <a:t>Maitrey</a:t>
            </a:r>
            <a:r>
              <a:rPr lang="en-US" dirty="0"/>
              <a:t>! Thanks to the organizers again for the opportunity! I am going to talk about: What can AI do for you?</a:t>
            </a:r>
          </a:p>
        </p:txBody>
      </p:sp>
      <p:sp>
        <p:nvSpPr>
          <p:cNvPr id="4" name="Slide Number Placeholder 3"/>
          <p:cNvSpPr>
            <a:spLocks noGrp="1"/>
          </p:cNvSpPr>
          <p:nvPr>
            <p:ph type="sldNum" sz="quarter" idx="5"/>
          </p:nvPr>
        </p:nvSpPr>
        <p:spPr/>
        <p:txBody>
          <a:bodyPr/>
          <a:lstStyle/>
          <a:p>
            <a:fld id="{32533D06-B185-4B86-B189-2CF87C71F337}" type="slidenum">
              <a:rPr lang="en-US" smtClean="0"/>
              <a:t>21</a:t>
            </a:fld>
            <a:endParaRPr lang="en-US"/>
          </a:p>
        </p:txBody>
      </p:sp>
    </p:spTree>
    <p:extLst>
      <p:ext uri="{BB962C8B-B14F-4D97-AF65-F5344CB8AC3E}">
        <p14:creationId xmlns:p14="http://schemas.microsoft.com/office/powerpoint/2010/main" val="1196656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These are some of the ways you can use Generative AI for your respective businesses.</a:t>
            </a:r>
          </a:p>
          <a:p>
            <a:pPr marL="171450" indent="-171450">
              <a:buFontTx/>
              <a:buChar char="-"/>
            </a:pPr>
            <a:endParaRPr lang="en-US" dirty="0"/>
          </a:p>
          <a:p>
            <a:pPr marL="171450" indent="-171450">
              <a:buFontTx/>
              <a:buChar char="-"/>
            </a:pPr>
            <a:r>
              <a:rPr lang="en-US" dirty="0"/>
              <a:t>For instance, you can use it for creating personalized content for customers or even </a:t>
            </a:r>
            <a:r>
              <a:rPr lang="en-US" dirty="0" err="1"/>
              <a:t>analysing</a:t>
            </a:r>
            <a:r>
              <a:rPr lang="en-US" dirty="0"/>
              <a:t> data to generate insights. </a:t>
            </a:r>
          </a:p>
          <a:p>
            <a:pPr marL="171450" indent="-171450">
              <a:buFontTx/>
              <a:buChar char="-"/>
            </a:pPr>
            <a:endParaRPr lang="en-US" dirty="0"/>
          </a:p>
          <a:p>
            <a:pPr marL="171450" indent="-171450">
              <a:buFontTx/>
              <a:buChar char="-"/>
            </a:pPr>
            <a:r>
              <a:rPr lang="en-US" dirty="0"/>
              <a:t>While creating this slide, I wanted to get some ideas and I asked a friend, and that friend is </a:t>
            </a:r>
            <a:r>
              <a:rPr lang="en-US" dirty="0" err="1"/>
              <a:t>ChatGPT</a:t>
            </a:r>
            <a:endParaRPr lang="en-US" dirty="0"/>
          </a:p>
          <a:p>
            <a:pPr marL="171450" indent="-171450">
              <a:buFontTx/>
              <a:buChar char="-"/>
            </a:pPr>
            <a:endParaRPr lang="en-US" dirty="0"/>
          </a:p>
          <a:p>
            <a:pPr marL="171450" indent="-171450">
              <a:buFontTx/>
              <a:buChar char="-"/>
            </a:pPr>
            <a:r>
              <a:rPr lang="en-US" dirty="0"/>
              <a:t>[Click] </a:t>
            </a:r>
          </a:p>
          <a:p>
            <a:pPr marL="171450" indent="-171450">
              <a:buFontTx/>
              <a:buChar char="-"/>
            </a:pPr>
            <a:endParaRPr lang="en-US" dirty="0"/>
          </a:p>
          <a:p>
            <a:pPr marL="171450" indent="-171450">
              <a:buFontTx/>
              <a:buChar char="-"/>
            </a:pPr>
            <a:r>
              <a:rPr lang="en-US" dirty="0"/>
              <a:t>Just like I used </a:t>
            </a:r>
            <a:r>
              <a:rPr lang="en-US" dirty="0" err="1"/>
              <a:t>chatGPT</a:t>
            </a:r>
            <a:r>
              <a:rPr lang="en-US" dirty="0"/>
              <a:t> for generating this list, you can use it too. And let us see how. </a:t>
            </a:r>
          </a:p>
          <a:p>
            <a:pPr marL="171450" indent="-171450">
              <a:buFontTx/>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[Click] </a:t>
            </a:r>
          </a:p>
          <a:p>
            <a:pPr marL="171450" indent="-171450">
              <a:buFontTx/>
              <a:buChar char="-"/>
            </a:pPr>
            <a:endParaRPr lang="en-US" dirty="0"/>
          </a:p>
          <a:p>
            <a:pPr marL="171450" indent="-171450">
              <a:buFontTx/>
              <a:buChar char="-"/>
            </a:pPr>
            <a:endParaRPr lang="en-US" dirty="0"/>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32533D06-B185-4B86-B189-2CF87C71F337}" type="slidenum">
              <a:rPr lang="en-US" smtClean="0"/>
              <a:t>22</a:t>
            </a:fld>
            <a:endParaRPr lang="en-US"/>
          </a:p>
        </p:txBody>
      </p:sp>
    </p:spTree>
    <p:extLst>
      <p:ext uri="{BB962C8B-B14F-4D97-AF65-F5344CB8AC3E}">
        <p14:creationId xmlns:p14="http://schemas.microsoft.com/office/powerpoint/2010/main" val="331558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Most of these models rely on a textual input called prompts. We need good prompts to enable them to produce the desired outputs - be it image or text.</a:t>
            </a:r>
          </a:p>
          <a:p>
            <a:pPr marL="171450" indent="-171450">
              <a:buFontTx/>
              <a:buChar char="-"/>
            </a:pPr>
            <a:endParaRPr lang="en-US" dirty="0"/>
          </a:p>
          <a:p>
            <a:pPr marL="171450" indent="-171450">
              <a:buFontTx/>
              <a:buChar char="-"/>
            </a:pPr>
            <a:r>
              <a:rPr lang="en-US" dirty="0"/>
              <a:t>And to understand what are good prompts, we will  first look at what are bad prompts.</a:t>
            </a:r>
          </a:p>
          <a:p>
            <a:pPr marL="171450" indent="-171450">
              <a:buFontTx/>
              <a:buChar char="-"/>
            </a:pPr>
            <a:endParaRPr lang="en-US" dirty="0"/>
          </a:p>
          <a:p>
            <a:pPr marL="171450" indent="-171450">
              <a:buFontTx/>
              <a:buChar char="-"/>
            </a:pPr>
            <a:r>
              <a:rPr lang="en-US" dirty="0"/>
              <a:t>Here I have an example where I use </a:t>
            </a:r>
            <a:r>
              <a:rPr lang="en-US" dirty="0" err="1"/>
              <a:t>chatGPT</a:t>
            </a:r>
            <a:r>
              <a:rPr lang="en-US" dirty="0"/>
              <a:t> as a dream interpreter. I want it to interpret a strange dream I had about a giant spider chasing me.</a:t>
            </a:r>
          </a:p>
          <a:p>
            <a:pPr marL="171450" indent="-171450">
              <a:buFontTx/>
              <a:buChar char="-"/>
            </a:pPr>
            <a:endParaRPr lang="en-US" dirty="0"/>
          </a:p>
          <a:p>
            <a:pPr marL="171450" indent="-171450">
              <a:buFontTx/>
              <a:buChar char="-"/>
            </a:pPr>
            <a:endParaRPr lang="en-US" dirty="0"/>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32533D06-B185-4B86-B189-2CF87C71F337}" type="slidenum">
              <a:rPr lang="en-US" smtClean="0"/>
              <a:t>23</a:t>
            </a:fld>
            <a:endParaRPr lang="en-US"/>
          </a:p>
        </p:txBody>
      </p:sp>
    </p:spTree>
    <p:extLst>
      <p:ext uri="{BB962C8B-B14F-4D97-AF65-F5344CB8AC3E}">
        <p14:creationId xmlns:p14="http://schemas.microsoft.com/office/powerpoint/2010/main" val="4074036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Here I re-write that prompt to provide more details on what it should and should not do. </a:t>
            </a:r>
          </a:p>
          <a:p>
            <a:endParaRPr lang="en-US" dirty="0"/>
          </a:p>
          <a:p>
            <a:r>
              <a:rPr lang="en-US" dirty="0"/>
              <a:t>Now lets take a look at the response.</a:t>
            </a:r>
          </a:p>
        </p:txBody>
      </p:sp>
      <p:sp>
        <p:nvSpPr>
          <p:cNvPr id="4" name="Slide Number Placeholder 3"/>
          <p:cNvSpPr>
            <a:spLocks noGrp="1"/>
          </p:cNvSpPr>
          <p:nvPr>
            <p:ph type="sldNum" sz="quarter" idx="5"/>
          </p:nvPr>
        </p:nvSpPr>
        <p:spPr/>
        <p:txBody>
          <a:bodyPr/>
          <a:lstStyle/>
          <a:p>
            <a:fld id="{32533D06-B185-4B86-B189-2CF87C71F337}" type="slidenum">
              <a:rPr lang="en-US" smtClean="0"/>
              <a:t>25</a:t>
            </a:fld>
            <a:endParaRPr lang="en-US"/>
          </a:p>
        </p:txBody>
      </p:sp>
    </p:spTree>
    <p:extLst>
      <p:ext uri="{BB962C8B-B14F-4D97-AF65-F5344CB8AC3E}">
        <p14:creationId xmlns:p14="http://schemas.microsoft.com/office/powerpoint/2010/main" val="3059942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Now let us dissect that prompt and see why it worked better.</a:t>
            </a:r>
          </a:p>
        </p:txBody>
      </p:sp>
      <p:sp>
        <p:nvSpPr>
          <p:cNvPr id="4" name="Slide Number Placeholder 3"/>
          <p:cNvSpPr>
            <a:spLocks noGrp="1"/>
          </p:cNvSpPr>
          <p:nvPr>
            <p:ph type="sldNum" sz="quarter" idx="5"/>
          </p:nvPr>
        </p:nvSpPr>
        <p:spPr/>
        <p:txBody>
          <a:bodyPr/>
          <a:lstStyle/>
          <a:p>
            <a:fld id="{32533D06-B185-4B86-B189-2CF87C71F337}" type="slidenum">
              <a:rPr lang="en-US" smtClean="0"/>
              <a:t>27</a:t>
            </a:fld>
            <a:endParaRPr lang="en-US"/>
          </a:p>
        </p:txBody>
      </p:sp>
    </p:spTree>
    <p:extLst>
      <p:ext uri="{BB962C8B-B14F-4D97-AF65-F5344CB8AC3E}">
        <p14:creationId xmlns:p14="http://schemas.microsoft.com/office/powerpoint/2010/main" val="3563557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Add </a:t>
            </a:r>
            <a:r>
              <a:rPr lang="en-US" dirty="0"/>
              <a:t>different colors </a:t>
            </a:r>
            <a:r>
              <a:rPr lang="en-US"/>
              <a:t>to text highlights</a:t>
            </a:r>
            <a:endParaRPr lang="en-US" dirty="0"/>
          </a:p>
        </p:txBody>
      </p:sp>
      <p:sp>
        <p:nvSpPr>
          <p:cNvPr id="4" name="Slide Number Placeholder 3"/>
          <p:cNvSpPr>
            <a:spLocks noGrp="1"/>
          </p:cNvSpPr>
          <p:nvPr>
            <p:ph type="sldNum" sz="quarter" idx="5"/>
          </p:nvPr>
        </p:nvSpPr>
        <p:spPr/>
        <p:txBody>
          <a:bodyPr/>
          <a:lstStyle/>
          <a:p>
            <a:fld id="{32533D06-B185-4B86-B189-2CF87C71F337}" type="slidenum">
              <a:rPr lang="en-US" smtClean="0"/>
              <a:t>28</a:t>
            </a:fld>
            <a:endParaRPr lang="en-US"/>
          </a:p>
        </p:txBody>
      </p:sp>
    </p:spTree>
    <p:extLst>
      <p:ext uri="{BB962C8B-B14F-4D97-AF65-F5344CB8AC3E}">
        <p14:creationId xmlns:p14="http://schemas.microsoft.com/office/powerpoint/2010/main" val="501428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5/5/23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7940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733746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56573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64349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5/5/23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0654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5/5/23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76470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5/5/23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5476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5/5/23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77677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5/5/23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55276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67392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51757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5/5/23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0413037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hyperlink" Target="https://huggingface.co/spaces/stabilityai/stable-diffusion" TargetMode="Externa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hyperlink" Target="https://huggingface.co/openai/whisper-base" TargetMode="External"/><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hyperlink" Target="https://openai.com/product/dall-e-2" TargetMode="Externa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sv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s://www.buzzfeednews.com/article/chrisstokelwalker/pope-puffy-jacket-ai-midjourney-image-creator-interview" TargetMode="External"/><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hyperlink" Target="https://www.nytimes.com/2023/02/08/technology/ai-chatbots-disinformation.html" TargetMode="External"/><Relationship Id="rId3" Type="http://schemas.openxmlformats.org/officeDocument/2006/relationships/image" Target="../media/image33.png"/><Relationship Id="rId7" Type="http://schemas.openxmlformats.org/officeDocument/2006/relationships/hyperlink" Target="https://www.euronews.com/next/2023/05/02/rapid-growth-of-news-sites-using-ai-tools-like-chatgpt-is-driving-the-spread-of-misinforma" TargetMode="External"/><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hyperlink" Target="https://www.npr.org/2023/04/27/1172387911/how-can-people-spot-fake-images-created-by-artificial-intelligence" TargetMode="External"/><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hyperlink" Target="https://www.wsj.com/articles/readers-beware-ai-has-learned-to-create-fake-news-stories-11571018640"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hyperlink" Target="https://www.forbes.com/sites/forbesbusinesscouncil/2023/05/01/how-generative-ai-can-affect-your-business-data-privacy/?sh=5390c364702d"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hyperlink" Target="https://hbr.org/2023/04/generative-ai-has-an-intellectual-property-problem"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microsoft.com/office/2018/10/relationships/comments" Target="../comments/modernComment_10A_88F41B7D.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hyperlink" Target="https://chat.openai.com/" TargetMode="External"/><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chat.openai.com/" TargetMode="Externa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www.canva.com/" TargetMode="External"/><Relationship Id="rId5" Type="http://schemas.openxmlformats.org/officeDocument/2006/relationships/image" Target="../media/image55.png"/><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7.sv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b="1" dirty="0">
                <a:latin typeface="Calibri"/>
                <a:ea typeface="+mj-lt"/>
                <a:cs typeface="+mj-lt"/>
              </a:rPr>
              <a:t>Artificial Intelligence: What is it and what can you do with it?</a:t>
            </a:r>
            <a:endParaRPr lang="en-US" sz="3600" b="1" dirty="0">
              <a:latin typeface="Calibri"/>
              <a:cs typeface="Calibri"/>
            </a:endParaRPr>
          </a:p>
          <a:p>
            <a:endParaRPr lang="en-US" sz="3600" b="1" dirty="0">
              <a:latin typeface="Calibri"/>
              <a:ea typeface="Cambria Math"/>
              <a:cs typeface="Calibri Light"/>
            </a:endParaRPr>
          </a:p>
        </p:txBody>
      </p:sp>
      <p:sp>
        <p:nvSpPr>
          <p:cNvPr id="3" name="Subtitle 2"/>
          <p:cNvSpPr>
            <a:spLocks noGrp="1"/>
          </p:cNvSpPr>
          <p:nvPr>
            <p:ph type="subTitle" idx="1"/>
          </p:nvPr>
        </p:nvSpPr>
        <p:spPr/>
        <p:txBody>
          <a:bodyPr vert="horz" lIns="91440" tIns="45720" rIns="91440" bIns="45720" rtlCol="0" anchor="t">
            <a:normAutofit/>
          </a:bodyPr>
          <a:lstStyle/>
          <a:p>
            <a:r>
              <a:rPr lang="en-US" sz="2000">
                <a:cs typeface="Calibri"/>
              </a:rPr>
              <a:t>Ashim Gupta and </a:t>
            </a:r>
            <a:r>
              <a:rPr lang="en-US" sz="2000" err="1">
                <a:cs typeface="Calibri"/>
              </a:rPr>
              <a:t>Maitrey</a:t>
            </a:r>
            <a:r>
              <a:rPr lang="en-US" sz="2000">
                <a:cs typeface="Calibri"/>
              </a:rPr>
              <a:t> Mehta</a:t>
            </a:r>
            <a:br>
              <a:rPr lang="en-US" sz="2000"/>
            </a:br>
            <a:r>
              <a:rPr lang="en-US" sz="2000">
                <a:cs typeface="Calibri"/>
              </a:rPr>
              <a:t>Advised by: Prof. Vivek Srikumar</a:t>
            </a:r>
          </a:p>
        </p:txBody>
      </p:sp>
      <p:pic>
        <p:nvPicPr>
          <p:cNvPr id="5" name="Picture 5">
            <a:extLst>
              <a:ext uri="{FF2B5EF4-FFF2-40B4-BE49-F238E27FC236}">
                <a16:creationId xmlns:a16="http://schemas.microsoft.com/office/drawing/2014/main" id="{59337F4A-3B4A-C30C-36AE-1136B25C374A}"/>
              </a:ext>
            </a:extLst>
          </p:cNvPr>
          <p:cNvPicPr>
            <a:picLocks noChangeAspect="1"/>
          </p:cNvPicPr>
          <p:nvPr/>
        </p:nvPicPr>
        <p:blipFill>
          <a:blip r:embed="rId2"/>
          <a:stretch>
            <a:fillRect/>
          </a:stretch>
        </p:blipFill>
        <p:spPr>
          <a:xfrm>
            <a:off x="9996076" y="5512506"/>
            <a:ext cx="1343025" cy="923925"/>
          </a:xfrm>
          <a:prstGeom prst="rect">
            <a:avLst/>
          </a:prstGeom>
        </p:spPr>
      </p:pic>
      <p:pic>
        <p:nvPicPr>
          <p:cNvPr id="6" name="Picture 6" descr="A picture containing shape&#10;&#10;Description automatically generated">
            <a:extLst>
              <a:ext uri="{FF2B5EF4-FFF2-40B4-BE49-F238E27FC236}">
                <a16:creationId xmlns:a16="http://schemas.microsoft.com/office/drawing/2014/main" id="{5220BD6F-902F-B133-8609-18CE6579F6E5}"/>
              </a:ext>
            </a:extLst>
          </p:cNvPr>
          <p:cNvPicPr>
            <a:picLocks noChangeAspect="1"/>
          </p:cNvPicPr>
          <p:nvPr/>
        </p:nvPicPr>
        <p:blipFill>
          <a:blip r:embed="rId3"/>
          <a:stretch>
            <a:fillRect/>
          </a:stretch>
        </p:blipFill>
        <p:spPr>
          <a:xfrm>
            <a:off x="5054247" y="5452181"/>
            <a:ext cx="2076450" cy="866775"/>
          </a:xfrm>
          <a:prstGeom prst="rect">
            <a:avLst/>
          </a:prstGeom>
        </p:spPr>
      </p:pic>
      <p:pic>
        <p:nvPicPr>
          <p:cNvPr id="8" name="Picture 8" descr="Logo, company name&#10;&#10;Description automatically generated">
            <a:extLst>
              <a:ext uri="{FF2B5EF4-FFF2-40B4-BE49-F238E27FC236}">
                <a16:creationId xmlns:a16="http://schemas.microsoft.com/office/drawing/2014/main" id="{A57DED26-B582-CED9-E586-F2C484CB1120}"/>
              </a:ext>
            </a:extLst>
          </p:cNvPr>
          <p:cNvPicPr>
            <a:picLocks noChangeAspect="1"/>
          </p:cNvPicPr>
          <p:nvPr/>
        </p:nvPicPr>
        <p:blipFill rotWithShape="1">
          <a:blip r:embed="rId4"/>
          <a:srcRect t="29110" r="-344" b="32192"/>
          <a:stretch/>
        </p:blipFill>
        <p:spPr>
          <a:xfrm>
            <a:off x="641585" y="5349993"/>
            <a:ext cx="2752628" cy="1061587"/>
          </a:xfrm>
          <a:prstGeom prst="rect">
            <a:avLst/>
          </a:prstGeom>
        </p:spPr>
      </p:pic>
      <p:pic>
        <p:nvPicPr>
          <p:cNvPr id="7" name="Picture 6">
            <a:extLst>
              <a:ext uri="{FF2B5EF4-FFF2-40B4-BE49-F238E27FC236}">
                <a16:creationId xmlns:a16="http://schemas.microsoft.com/office/drawing/2014/main" id="{BA0F0710-481E-1A45-B3AB-A3EAE593D4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74073" y="2759801"/>
            <a:ext cx="1701037" cy="2001622"/>
          </a:xfrm>
          <a:prstGeom prst="ellipse">
            <a:avLst/>
          </a:prstGeom>
        </p:spPr>
      </p:pic>
      <p:pic>
        <p:nvPicPr>
          <p:cNvPr id="10" name="Picture 9">
            <a:extLst>
              <a:ext uri="{FF2B5EF4-FFF2-40B4-BE49-F238E27FC236}">
                <a16:creationId xmlns:a16="http://schemas.microsoft.com/office/drawing/2014/main" id="{84950D94-76F7-4741-916A-D729ED1735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7899" y="2759801"/>
            <a:ext cx="1576830" cy="2005679"/>
          </a:xfrm>
          <a:prstGeom prst="ellipse">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198CD-94E7-7B6D-4FA0-28D25BBB9CE0}"/>
              </a:ext>
            </a:extLst>
          </p:cNvPr>
          <p:cNvSpPr>
            <a:spLocks noGrp="1"/>
          </p:cNvSpPr>
          <p:nvPr>
            <p:ph type="title"/>
          </p:nvPr>
        </p:nvSpPr>
        <p:spPr/>
        <p:txBody>
          <a:bodyPr/>
          <a:lstStyle/>
          <a:p>
            <a:r>
              <a:rPr lang="en-US">
                <a:cs typeface="Calibri Light"/>
              </a:rPr>
              <a:t>Tools Available </a:t>
            </a:r>
            <a:endParaRPr lang="en-US"/>
          </a:p>
        </p:txBody>
      </p:sp>
      <p:sp>
        <p:nvSpPr>
          <p:cNvPr id="3" name="Content Placeholder 2">
            <a:extLst>
              <a:ext uri="{FF2B5EF4-FFF2-40B4-BE49-F238E27FC236}">
                <a16:creationId xmlns:a16="http://schemas.microsoft.com/office/drawing/2014/main" id="{269AE7E1-259A-3CF6-87BF-4C038DAA5AC9}"/>
              </a:ext>
            </a:extLst>
          </p:cNvPr>
          <p:cNvSpPr>
            <a:spLocks noGrp="1"/>
          </p:cNvSpPr>
          <p:nvPr>
            <p:ph idx="1"/>
          </p:nvPr>
        </p:nvSpPr>
        <p:spPr>
          <a:xfrm>
            <a:off x="838200" y="1825625"/>
            <a:ext cx="5191009" cy="4163190"/>
          </a:xfrm>
        </p:spPr>
        <p:txBody>
          <a:bodyPr vert="horz" lIns="91440" tIns="45720" rIns="91440" bIns="45720" rtlCol="0" anchor="t">
            <a:normAutofit/>
          </a:bodyPr>
          <a:lstStyle/>
          <a:p>
            <a:pPr>
              <a:lnSpc>
                <a:spcPct val="200000"/>
              </a:lnSpc>
            </a:pPr>
            <a:r>
              <a:rPr lang="en-US"/>
              <a:t>Use prompts to generate text</a:t>
            </a:r>
            <a:endParaRPr lang="en-US">
              <a:cs typeface="Calibri" panose="020F0502020204030204"/>
            </a:endParaRPr>
          </a:p>
          <a:p>
            <a:pPr>
              <a:lnSpc>
                <a:spcPct val="200000"/>
              </a:lnSpc>
            </a:pPr>
            <a:r>
              <a:rPr lang="en-US"/>
              <a:t>Use prompts to generate images</a:t>
            </a:r>
            <a:endParaRPr lang="en-US">
              <a:cs typeface="Calibri" panose="020F0502020204030204"/>
            </a:endParaRPr>
          </a:p>
          <a:p>
            <a:pPr>
              <a:lnSpc>
                <a:spcPct val="200000"/>
              </a:lnSpc>
            </a:pPr>
            <a:r>
              <a:rPr lang="en-US"/>
              <a:t>Convert speech to text</a:t>
            </a:r>
            <a:endParaRPr lang="en-US">
              <a:cs typeface="Calibri" panose="020F0502020204030204"/>
            </a:endParaRPr>
          </a:p>
          <a:p>
            <a:pPr>
              <a:lnSpc>
                <a:spcPct val="200000"/>
              </a:lnSpc>
            </a:pPr>
            <a:r>
              <a:rPr lang="en-US"/>
              <a:t>Use prompts to edit images</a:t>
            </a:r>
            <a:endParaRPr lang="en-US">
              <a:cs typeface="Calibri" panose="020F0502020204030204"/>
            </a:endParaRPr>
          </a:p>
        </p:txBody>
      </p:sp>
      <p:pic>
        <p:nvPicPr>
          <p:cNvPr id="9" name="Picture 9" descr="Logo&#10;&#10;Description automatically generated">
            <a:extLst>
              <a:ext uri="{FF2B5EF4-FFF2-40B4-BE49-F238E27FC236}">
                <a16:creationId xmlns:a16="http://schemas.microsoft.com/office/drawing/2014/main" id="{99D99780-3463-81D0-46D9-F7D361310E0D}"/>
              </a:ext>
            </a:extLst>
          </p:cNvPr>
          <p:cNvPicPr>
            <a:picLocks noChangeAspect="1"/>
          </p:cNvPicPr>
          <p:nvPr/>
        </p:nvPicPr>
        <p:blipFill>
          <a:blip r:embed="rId2"/>
          <a:stretch>
            <a:fillRect/>
          </a:stretch>
        </p:blipFill>
        <p:spPr>
          <a:xfrm>
            <a:off x="6568251" y="1914290"/>
            <a:ext cx="1303867" cy="724606"/>
          </a:xfrm>
          <a:prstGeom prst="rect">
            <a:avLst/>
          </a:prstGeom>
        </p:spPr>
      </p:pic>
      <p:pic>
        <p:nvPicPr>
          <p:cNvPr id="10" name="Picture 10" descr="Logo, company name&#10;&#10;Description automatically generated">
            <a:extLst>
              <a:ext uri="{FF2B5EF4-FFF2-40B4-BE49-F238E27FC236}">
                <a16:creationId xmlns:a16="http://schemas.microsoft.com/office/drawing/2014/main" id="{05A65253-EC86-3AF4-D051-F202B03AC0D0}"/>
              </a:ext>
            </a:extLst>
          </p:cNvPr>
          <p:cNvPicPr>
            <a:picLocks noChangeAspect="1"/>
          </p:cNvPicPr>
          <p:nvPr/>
        </p:nvPicPr>
        <p:blipFill>
          <a:blip r:embed="rId3"/>
          <a:stretch>
            <a:fillRect/>
          </a:stretch>
        </p:blipFill>
        <p:spPr>
          <a:xfrm>
            <a:off x="8270992" y="1883122"/>
            <a:ext cx="1623719" cy="758718"/>
          </a:xfrm>
          <a:prstGeom prst="rect">
            <a:avLst/>
          </a:prstGeom>
        </p:spPr>
      </p:pic>
      <p:pic>
        <p:nvPicPr>
          <p:cNvPr id="11" name="Picture 11" descr="Logo&#10;&#10;Description automatically generated">
            <a:extLst>
              <a:ext uri="{FF2B5EF4-FFF2-40B4-BE49-F238E27FC236}">
                <a16:creationId xmlns:a16="http://schemas.microsoft.com/office/drawing/2014/main" id="{7187255A-2F3E-A803-BB6A-A0FB9799816E}"/>
              </a:ext>
            </a:extLst>
          </p:cNvPr>
          <p:cNvPicPr>
            <a:picLocks noChangeAspect="1"/>
          </p:cNvPicPr>
          <p:nvPr/>
        </p:nvPicPr>
        <p:blipFill rotWithShape="1">
          <a:blip r:embed="rId4"/>
          <a:srcRect l="26804" t="27778" r="25430" b="19444"/>
          <a:stretch/>
        </p:blipFill>
        <p:spPr>
          <a:xfrm>
            <a:off x="6568251" y="2984814"/>
            <a:ext cx="1310313" cy="717121"/>
          </a:xfrm>
          <a:prstGeom prst="rect">
            <a:avLst/>
          </a:prstGeom>
        </p:spPr>
      </p:pic>
      <p:pic>
        <p:nvPicPr>
          <p:cNvPr id="12" name="Picture 12" descr="Icon&#10;&#10;Description automatically generated">
            <a:extLst>
              <a:ext uri="{FF2B5EF4-FFF2-40B4-BE49-F238E27FC236}">
                <a16:creationId xmlns:a16="http://schemas.microsoft.com/office/drawing/2014/main" id="{B80BE853-3FB8-345E-06B6-3E737334536A}"/>
              </a:ext>
            </a:extLst>
          </p:cNvPr>
          <p:cNvPicPr>
            <a:picLocks noChangeAspect="1"/>
          </p:cNvPicPr>
          <p:nvPr/>
        </p:nvPicPr>
        <p:blipFill>
          <a:blip r:embed="rId5"/>
          <a:stretch>
            <a:fillRect/>
          </a:stretch>
        </p:blipFill>
        <p:spPr>
          <a:xfrm>
            <a:off x="8340607" y="3039534"/>
            <a:ext cx="609600" cy="609600"/>
          </a:xfrm>
          <a:prstGeom prst="rect">
            <a:avLst/>
          </a:prstGeom>
        </p:spPr>
      </p:pic>
      <p:pic>
        <p:nvPicPr>
          <p:cNvPr id="13" name="Picture 13">
            <a:extLst>
              <a:ext uri="{FF2B5EF4-FFF2-40B4-BE49-F238E27FC236}">
                <a16:creationId xmlns:a16="http://schemas.microsoft.com/office/drawing/2014/main" id="{750DA36A-9190-970D-4D6B-13D9FD99CFFB}"/>
              </a:ext>
            </a:extLst>
          </p:cNvPr>
          <p:cNvPicPr>
            <a:picLocks noChangeAspect="1"/>
          </p:cNvPicPr>
          <p:nvPr/>
        </p:nvPicPr>
        <p:blipFill rotWithShape="1">
          <a:blip r:embed="rId6"/>
          <a:srcRect l="24399" t="10000" r="23711" b="9412"/>
          <a:stretch/>
        </p:blipFill>
        <p:spPr>
          <a:xfrm>
            <a:off x="9484547" y="3038883"/>
            <a:ext cx="689673" cy="609189"/>
          </a:xfrm>
          <a:prstGeom prst="rect">
            <a:avLst/>
          </a:prstGeom>
        </p:spPr>
      </p:pic>
      <p:sp>
        <p:nvSpPr>
          <p:cNvPr id="14" name="TextBox 13">
            <a:extLst>
              <a:ext uri="{FF2B5EF4-FFF2-40B4-BE49-F238E27FC236}">
                <a16:creationId xmlns:a16="http://schemas.microsoft.com/office/drawing/2014/main" id="{E2632764-484F-296F-CB38-F9D1637ACA20}"/>
              </a:ext>
            </a:extLst>
          </p:cNvPr>
          <p:cNvSpPr txBox="1"/>
          <p:nvPr/>
        </p:nvSpPr>
        <p:spPr>
          <a:xfrm>
            <a:off x="8231482" y="3678295"/>
            <a:ext cx="987777"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cs typeface="Calibri"/>
              </a:rPr>
              <a:t>Stable Diffusion</a:t>
            </a:r>
          </a:p>
        </p:txBody>
      </p:sp>
      <p:sp>
        <p:nvSpPr>
          <p:cNvPr id="17" name="TextBox 16">
            <a:extLst>
              <a:ext uri="{FF2B5EF4-FFF2-40B4-BE49-F238E27FC236}">
                <a16:creationId xmlns:a16="http://schemas.microsoft.com/office/drawing/2014/main" id="{86DA2E60-75AB-BAC4-BDFF-23B16038997C}"/>
              </a:ext>
            </a:extLst>
          </p:cNvPr>
          <p:cNvSpPr txBox="1"/>
          <p:nvPr/>
        </p:nvSpPr>
        <p:spPr>
          <a:xfrm>
            <a:off x="9341556" y="3678295"/>
            <a:ext cx="987777"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err="1">
                <a:cs typeface="Calibri"/>
              </a:rPr>
              <a:t>MidJourney</a:t>
            </a:r>
            <a:endParaRPr lang="en-US" err="1"/>
          </a:p>
        </p:txBody>
      </p:sp>
      <p:pic>
        <p:nvPicPr>
          <p:cNvPr id="18" name="Picture 18" descr="Chart&#10;&#10;Description automatically generated">
            <a:extLst>
              <a:ext uri="{FF2B5EF4-FFF2-40B4-BE49-F238E27FC236}">
                <a16:creationId xmlns:a16="http://schemas.microsoft.com/office/drawing/2014/main" id="{4A9EEAA7-C1EC-EA47-727D-32474CA3D668}"/>
              </a:ext>
            </a:extLst>
          </p:cNvPr>
          <p:cNvPicPr>
            <a:picLocks noChangeAspect="1"/>
          </p:cNvPicPr>
          <p:nvPr/>
        </p:nvPicPr>
        <p:blipFill rotWithShape="1">
          <a:blip r:embed="rId7"/>
          <a:srcRect t="7534" r="-344" b="47329"/>
          <a:stretch/>
        </p:blipFill>
        <p:spPr>
          <a:xfrm>
            <a:off x="6568252" y="4154311"/>
            <a:ext cx="2752628" cy="619100"/>
          </a:xfrm>
          <a:prstGeom prst="rect">
            <a:avLst/>
          </a:prstGeom>
        </p:spPr>
      </p:pic>
      <p:pic>
        <p:nvPicPr>
          <p:cNvPr id="19" name="Picture 11" descr="Logo&#10;&#10;Description automatically generated">
            <a:extLst>
              <a:ext uri="{FF2B5EF4-FFF2-40B4-BE49-F238E27FC236}">
                <a16:creationId xmlns:a16="http://schemas.microsoft.com/office/drawing/2014/main" id="{99575781-D286-7EC2-E313-0C9BA3BDD20F}"/>
              </a:ext>
            </a:extLst>
          </p:cNvPr>
          <p:cNvPicPr>
            <a:picLocks noChangeAspect="1"/>
          </p:cNvPicPr>
          <p:nvPr/>
        </p:nvPicPr>
        <p:blipFill rotWithShape="1">
          <a:blip r:embed="rId4"/>
          <a:srcRect l="26804" t="27778" r="25430" b="19444"/>
          <a:stretch/>
        </p:blipFill>
        <p:spPr>
          <a:xfrm>
            <a:off x="6568251" y="4988592"/>
            <a:ext cx="1310313" cy="717121"/>
          </a:xfrm>
          <a:prstGeom prst="rect">
            <a:avLst/>
          </a:prstGeom>
        </p:spPr>
      </p:pic>
    </p:spTree>
    <p:extLst>
      <p:ext uri="{BB962C8B-B14F-4D97-AF65-F5344CB8AC3E}">
        <p14:creationId xmlns:p14="http://schemas.microsoft.com/office/powerpoint/2010/main" val="1474487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78B86-CFD3-7104-3AB3-FF7108EAF3C9}"/>
              </a:ext>
            </a:extLst>
          </p:cNvPr>
          <p:cNvSpPr>
            <a:spLocks noGrp="1"/>
          </p:cNvSpPr>
          <p:nvPr>
            <p:ph type="title"/>
          </p:nvPr>
        </p:nvSpPr>
        <p:spPr/>
        <p:txBody>
          <a:bodyPr>
            <a:normAutofit/>
          </a:bodyPr>
          <a:lstStyle/>
          <a:p>
            <a:r>
              <a:rPr lang="en-US" dirty="0">
                <a:ea typeface="+mj-lt"/>
                <a:cs typeface="+mj-lt"/>
              </a:rPr>
              <a:t>Use prompts to generate text</a:t>
            </a:r>
            <a:endParaRPr lang="en-US" dirty="0"/>
          </a:p>
        </p:txBody>
      </p:sp>
      <p:pic>
        <p:nvPicPr>
          <p:cNvPr id="11" name="Content Placeholder 10">
            <a:extLst>
              <a:ext uri="{FF2B5EF4-FFF2-40B4-BE49-F238E27FC236}">
                <a16:creationId xmlns:a16="http://schemas.microsoft.com/office/drawing/2014/main" id="{A075EFF1-5BEA-CF4C-A213-F9E6C086BA3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1011" y="1690688"/>
            <a:ext cx="4395307" cy="3208575"/>
          </a:xfrm>
        </p:spPr>
      </p:pic>
      <p:pic>
        <p:nvPicPr>
          <p:cNvPr id="13" name="Picture 12">
            <a:extLst>
              <a:ext uri="{FF2B5EF4-FFF2-40B4-BE49-F238E27FC236}">
                <a16:creationId xmlns:a16="http://schemas.microsoft.com/office/drawing/2014/main" id="{B7A2B873-7A6C-5347-B1F0-F33ECEEAB3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6318" y="3841962"/>
            <a:ext cx="7035170" cy="2598644"/>
          </a:xfrm>
          <a:prstGeom prst="rect">
            <a:avLst/>
          </a:prstGeom>
        </p:spPr>
      </p:pic>
      <p:sp>
        <p:nvSpPr>
          <p:cNvPr id="15" name="TextBox 14">
            <a:extLst>
              <a:ext uri="{FF2B5EF4-FFF2-40B4-BE49-F238E27FC236}">
                <a16:creationId xmlns:a16="http://schemas.microsoft.com/office/drawing/2014/main" id="{0EE2B491-5C29-7743-A333-4DF8DBE62D2F}"/>
              </a:ext>
            </a:extLst>
          </p:cNvPr>
          <p:cNvSpPr txBox="1"/>
          <p:nvPr/>
        </p:nvSpPr>
        <p:spPr>
          <a:xfrm>
            <a:off x="4716775" y="2128838"/>
            <a:ext cx="1955487" cy="36933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dirty="0">
                <a:solidFill>
                  <a:schemeClr val="bg1"/>
                </a:solidFill>
              </a:rPr>
              <a:t>Poem about dogs</a:t>
            </a:r>
          </a:p>
        </p:txBody>
      </p:sp>
      <p:sp>
        <p:nvSpPr>
          <p:cNvPr id="16" name="TextBox 15">
            <a:extLst>
              <a:ext uri="{FF2B5EF4-FFF2-40B4-BE49-F238E27FC236}">
                <a16:creationId xmlns:a16="http://schemas.microsoft.com/office/drawing/2014/main" id="{201AF03E-7859-4D4B-A94E-C7398BDB668C}"/>
              </a:ext>
            </a:extLst>
          </p:cNvPr>
          <p:cNvSpPr txBox="1"/>
          <p:nvPr/>
        </p:nvSpPr>
        <p:spPr>
          <a:xfrm>
            <a:off x="8383903" y="4013438"/>
            <a:ext cx="2781299" cy="36933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dirty="0">
                <a:solidFill>
                  <a:schemeClr val="bg1"/>
                </a:solidFill>
              </a:rPr>
              <a:t>Aristotle used laptop?</a:t>
            </a:r>
          </a:p>
        </p:txBody>
      </p:sp>
    </p:spTree>
    <p:extLst>
      <p:ext uri="{BB962C8B-B14F-4D97-AF65-F5344CB8AC3E}">
        <p14:creationId xmlns:p14="http://schemas.microsoft.com/office/powerpoint/2010/main" val="21512675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78B86-CFD3-7104-3AB3-FF7108EAF3C9}"/>
              </a:ext>
            </a:extLst>
          </p:cNvPr>
          <p:cNvSpPr>
            <a:spLocks noGrp="1"/>
          </p:cNvSpPr>
          <p:nvPr>
            <p:ph type="title"/>
          </p:nvPr>
        </p:nvSpPr>
        <p:spPr/>
        <p:txBody>
          <a:bodyPr>
            <a:normAutofit/>
          </a:bodyPr>
          <a:lstStyle/>
          <a:p>
            <a:r>
              <a:rPr lang="en-US">
                <a:ea typeface="+mj-lt"/>
                <a:cs typeface="+mj-lt"/>
              </a:rPr>
              <a:t>Use prompts to generate images</a:t>
            </a:r>
            <a:endParaRPr lang="en-US"/>
          </a:p>
        </p:txBody>
      </p:sp>
      <p:pic>
        <p:nvPicPr>
          <p:cNvPr id="5" name="Picture 5">
            <a:extLst>
              <a:ext uri="{FF2B5EF4-FFF2-40B4-BE49-F238E27FC236}">
                <a16:creationId xmlns:a16="http://schemas.microsoft.com/office/drawing/2014/main" id="{CED6C495-A678-7B85-2E35-7E329FD80EC5}"/>
              </a:ext>
            </a:extLst>
          </p:cNvPr>
          <p:cNvPicPr>
            <a:picLocks noGrp="1" noChangeAspect="1"/>
          </p:cNvPicPr>
          <p:nvPr>
            <p:ph idx="1"/>
          </p:nvPr>
        </p:nvPicPr>
        <p:blipFill>
          <a:blip r:embed="rId2"/>
          <a:stretch>
            <a:fillRect/>
          </a:stretch>
        </p:blipFill>
        <p:spPr>
          <a:xfrm>
            <a:off x="891145" y="3302588"/>
            <a:ext cx="2912004" cy="2921412"/>
          </a:xfrm>
        </p:spPr>
      </p:pic>
      <p:sp>
        <p:nvSpPr>
          <p:cNvPr id="4" name="Speech Bubble: Oval 3">
            <a:extLst>
              <a:ext uri="{FF2B5EF4-FFF2-40B4-BE49-F238E27FC236}">
                <a16:creationId xmlns:a16="http://schemas.microsoft.com/office/drawing/2014/main" id="{B83B8DBF-1108-DF7F-1E01-49EE2C2AEBC3}"/>
              </a:ext>
            </a:extLst>
          </p:cNvPr>
          <p:cNvSpPr/>
          <p:nvPr/>
        </p:nvSpPr>
        <p:spPr>
          <a:xfrm>
            <a:off x="1383862" y="1874344"/>
            <a:ext cx="8565930" cy="963448"/>
          </a:xfrm>
          <a:prstGeom prst="wedgeEllipseCallou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cs typeface="Calibri"/>
              </a:rPr>
              <a:t>Prompt: "</a:t>
            </a:r>
            <a:r>
              <a:rPr lang="en-US" i="1">
                <a:solidFill>
                  <a:schemeClr val="tx1"/>
                </a:solidFill>
                <a:ea typeface="+mn-lt"/>
                <a:cs typeface="+mn-lt"/>
              </a:rPr>
              <a:t>Gollum wearing glasses and working on a laptop</a:t>
            </a:r>
            <a:r>
              <a:rPr lang="en-US" i="1">
                <a:solidFill>
                  <a:schemeClr val="tx1"/>
                </a:solidFill>
                <a:cs typeface="Calibri"/>
              </a:rPr>
              <a:t> </a:t>
            </a:r>
            <a:r>
              <a:rPr lang="en-US">
                <a:solidFill>
                  <a:schemeClr val="tx1"/>
                </a:solidFill>
                <a:cs typeface="Calibri"/>
              </a:rPr>
              <a:t>" </a:t>
            </a:r>
          </a:p>
        </p:txBody>
      </p:sp>
      <p:pic>
        <p:nvPicPr>
          <p:cNvPr id="6" name="Picture 6" descr="A picture containing person, indoor&#10;&#10;Description automatically generated">
            <a:extLst>
              <a:ext uri="{FF2B5EF4-FFF2-40B4-BE49-F238E27FC236}">
                <a16:creationId xmlns:a16="http://schemas.microsoft.com/office/drawing/2014/main" id="{14FC2939-34CE-C009-2E8B-438CBDBF3872}"/>
              </a:ext>
            </a:extLst>
          </p:cNvPr>
          <p:cNvPicPr>
            <a:picLocks noChangeAspect="1"/>
          </p:cNvPicPr>
          <p:nvPr/>
        </p:nvPicPr>
        <p:blipFill>
          <a:blip r:embed="rId3"/>
          <a:stretch>
            <a:fillRect/>
          </a:stretch>
        </p:blipFill>
        <p:spPr>
          <a:xfrm>
            <a:off x="4536253" y="3299177"/>
            <a:ext cx="2968978" cy="2978385"/>
          </a:xfrm>
          <a:prstGeom prst="rect">
            <a:avLst/>
          </a:prstGeom>
        </p:spPr>
      </p:pic>
      <p:pic>
        <p:nvPicPr>
          <p:cNvPr id="7" name="Picture 7" descr="A picture containing indoor, person&#10;&#10;Description automatically generated">
            <a:extLst>
              <a:ext uri="{FF2B5EF4-FFF2-40B4-BE49-F238E27FC236}">
                <a16:creationId xmlns:a16="http://schemas.microsoft.com/office/drawing/2014/main" id="{E791E3BF-3A43-E09B-3076-8540C5B2EE42}"/>
              </a:ext>
            </a:extLst>
          </p:cNvPr>
          <p:cNvPicPr>
            <a:picLocks noChangeAspect="1"/>
          </p:cNvPicPr>
          <p:nvPr/>
        </p:nvPicPr>
        <p:blipFill>
          <a:blip r:embed="rId4"/>
          <a:stretch>
            <a:fillRect/>
          </a:stretch>
        </p:blipFill>
        <p:spPr>
          <a:xfrm>
            <a:off x="8346253" y="3355622"/>
            <a:ext cx="2874903" cy="2874903"/>
          </a:xfrm>
          <a:prstGeom prst="rect">
            <a:avLst/>
          </a:prstGeom>
        </p:spPr>
      </p:pic>
      <p:sp>
        <p:nvSpPr>
          <p:cNvPr id="8" name="TextBox 7">
            <a:extLst>
              <a:ext uri="{FF2B5EF4-FFF2-40B4-BE49-F238E27FC236}">
                <a16:creationId xmlns:a16="http://schemas.microsoft.com/office/drawing/2014/main" id="{912C2A91-EB4C-83C3-9A39-BF02142AD647}"/>
              </a:ext>
            </a:extLst>
          </p:cNvPr>
          <p:cNvSpPr txBox="1"/>
          <p:nvPr/>
        </p:nvSpPr>
        <p:spPr>
          <a:xfrm>
            <a:off x="790222" y="6528740"/>
            <a:ext cx="101317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Generated from : </a:t>
            </a:r>
            <a:r>
              <a:rPr lang="en-US" sz="1400">
                <a:ea typeface="+mn-lt"/>
                <a:cs typeface="+mn-lt"/>
                <a:hlinkClick r:id="rId5"/>
              </a:rPr>
              <a:t>https://huggingface.co/spaces/stabilityai/stable-diffusion</a:t>
            </a:r>
            <a:endParaRPr lang="en-US" sz="1400">
              <a:cs typeface="Calibri"/>
            </a:endParaRPr>
          </a:p>
        </p:txBody>
      </p:sp>
    </p:spTree>
    <p:extLst>
      <p:ext uri="{BB962C8B-B14F-4D97-AF65-F5344CB8AC3E}">
        <p14:creationId xmlns:p14="http://schemas.microsoft.com/office/powerpoint/2010/main" val="403093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78B86-CFD3-7104-3AB3-FF7108EAF3C9}"/>
              </a:ext>
            </a:extLst>
          </p:cNvPr>
          <p:cNvSpPr>
            <a:spLocks noGrp="1"/>
          </p:cNvSpPr>
          <p:nvPr>
            <p:ph type="title"/>
          </p:nvPr>
        </p:nvSpPr>
        <p:spPr/>
        <p:txBody>
          <a:bodyPr/>
          <a:lstStyle/>
          <a:p>
            <a:r>
              <a:rPr lang="en-US">
                <a:ea typeface="+mj-lt"/>
                <a:cs typeface="+mj-lt"/>
              </a:rPr>
              <a:t>Convert speech to text</a:t>
            </a:r>
          </a:p>
        </p:txBody>
      </p:sp>
      <p:sp>
        <p:nvSpPr>
          <p:cNvPr id="5" name="TextBox 4">
            <a:extLst>
              <a:ext uri="{FF2B5EF4-FFF2-40B4-BE49-F238E27FC236}">
                <a16:creationId xmlns:a16="http://schemas.microsoft.com/office/drawing/2014/main" id="{DCBDF81C-5A85-378A-18D0-DA19B833138D}"/>
              </a:ext>
            </a:extLst>
          </p:cNvPr>
          <p:cNvSpPr txBox="1"/>
          <p:nvPr/>
        </p:nvSpPr>
        <p:spPr>
          <a:xfrm>
            <a:off x="1110074" y="4415953"/>
            <a:ext cx="369711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"Life is like a box of chocolates.mp3"</a:t>
            </a:r>
            <a:endParaRPr lang="en-US" dirty="0"/>
          </a:p>
        </p:txBody>
      </p:sp>
      <p:sp>
        <p:nvSpPr>
          <p:cNvPr id="8" name="Arrow: Right 7">
            <a:extLst>
              <a:ext uri="{FF2B5EF4-FFF2-40B4-BE49-F238E27FC236}">
                <a16:creationId xmlns:a16="http://schemas.microsoft.com/office/drawing/2014/main" id="{AF3D4AFC-F35B-B11D-BCD4-5612CF8919B2}"/>
              </a:ext>
            </a:extLst>
          </p:cNvPr>
          <p:cNvSpPr/>
          <p:nvPr/>
        </p:nvSpPr>
        <p:spPr>
          <a:xfrm>
            <a:off x="5162549" y="4000498"/>
            <a:ext cx="1581150" cy="2286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8" descr="Chart&#10;&#10;Description automatically generated">
            <a:extLst>
              <a:ext uri="{FF2B5EF4-FFF2-40B4-BE49-F238E27FC236}">
                <a16:creationId xmlns:a16="http://schemas.microsoft.com/office/drawing/2014/main" id="{369566AE-F918-2552-6952-27435B1FE9DF}"/>
              </a:ext>
            </a:extLst>
          </p:cNvPr>
          <p:cNvPicPr>
            <a:picLocks noChangeAspect="1"/>
          </p:cNvPicPr>
          <p:nvPr/>
        </p:nvPicPr>
        <p:blipFill rotWithShape="1">
          <a:blip r:embed="rId2"/>
          <a:srcRect t="7534" r="-344" b="47329"/>
          <a:stretch/>
        </p:blipFill>
        <p:spPr>
          <a:xfrm>
            <a:off x="4714993" y="3198635"/>
            <a:ext cx="2752628" cy="619100"/>
          </a:xfrm>
          <a:prstGeom prst="rect">
            <a:avLst/>
          </a:prstGeom>
        </p:spPr>
      </p:pic>
      <p:sp>
        <p:nvSpPr>
          <p:cNvPr id="11" name="TextBox 10">
            <a:extLst>
              <a:ext uri="{FF2B5EF4-FFF2-40B4-BE49-F238E27FC236}">
                <a16:creationId xmlns:a16="http://schemas.microsoft.com/office/drawing/2014/main" id="{A637FD1D-ED97-70B5-E2EC-ADC66FC391F1}"/>
              </a:ext>
            </a:extLst>
          </p:cNvPr>
          <p:cNvSpPr txBox="1"/>
          <p:nvPr/>
        </p:nvSpPr>
        <p:spPr>
          <a:xfrm>
            <a:off x="7695259" y="3399954"/>
            <a:ext cx="407340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Whisper Generated:</a:t>
            </a:r>
            <a:br>
              <a:rPr lang="en-US" b="1">
                <a:cs typeface="Calibri"/>
              </a:rPr>
            </a:br>
            <a:r>
              <a:rPr lang="en-US">
                <a:cs typeface="Calibri"/>
              </a:rPr>
              <a:t>"</a:t>
            </a:r>
            <a:r>
              <a:rPr lang="en-US" i="1">
                <a:ea typeface="+mn-lt"/>
                <a:cs typeface="+mn-lt"/>
              </a:rPr>
              <a:t>My mom always said life was like a box of chocolates. You never know what you're going to get.</a:t>
            </a:r>
            <a:r>
              <a:rPr lang="en-US">
                <a:cs typeface="Calibri"/>
              </a:rPr>
              <a:t>"</a:t>
            </a:r>
          </a:p>
        </p:txBody>
      </p:sp>
      <p:sp>
        <p:nvSpPr>
          <p:cNvPr id="14" name="TextBox 13">
            <a:extLst>
              <a:ext uri="{FF2B5EF4-FFF2-40B4-BE49-F238E27FC236}">
                <a16:creationId xmlns:a16="http://schemas.microsoft.com/office/drawing/2014/main" id="{60E48902-D9DE-CBAE-1AE8-E6F3240A2664}"/>
              </a:ext>
            </a:extLst>
          </p:cNvPr>
          <p:cNvSpPr txBox="1"/>
          <p:nvPr/>
        </p:nvSpPr>
        <p:spPr>
          <a:xfrm>
            <a:off x="790222" y="6528740"/>
            <a:ext cx="101317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cs typeface="Calibri"/>
              </a:rPr>
              <a:t>Generated from : </a:t>
            </a:r>
            <a:r>
              <a:rPr lang="en-US" sz="1400" dirty="0">
                <a:ea typeface="+mn-lt"/>
                <a:cs typeface="+mn-lt"/>
                <a:hlinkClick r:id="rId3"/>
              </a:rPr>
              <a:t>https://huggingface.co/openai/whisper-base</a:t>
            </a:r>
            <a:endParaRPr lang="en-US" sz="1400" dirty="0">
              <a:cs typeface="Calibri"/>
            </a:endParaRPr>
          </a:p>
        </p:txBody>
      </p:sp>
      <p:pic>
        <p:nvPicPr>
          <p:cNvPr id="6" name="Picture 5">
            <a:extLst>
              <a:ext uri="{FF2B5EF4-FFF2-40B4-BE49-F238E27FC236}">
                <a16:creationId xmlns:a16="http://schemas.microsoft.com/office/drawing/2014/main" id="{F4A5ADD3-7D65-EA4A-8F5F-37F420B9A0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9323" y="1690688"/>
            <a:ext cx="2018611" cy="2691482"/>
          </a:xfrm>
          <a:prstGeom prst="rect">
            <a:avLst/>
          </a:prstGeom>
        </p:spPr>
      </p:pic>
    </p:spTree>
    <p:extLst>
      <p:ext uri="{BB962C8B-B14F-4D97-AF65-F5344CB8AC3E}">
        <p14:creationId xmlns:p14="http://schemas.microsoft.com/office/powerpoint/2010/main" val="947811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78B86-CFD3-7104-3AB3-FF7108EAF3C9}"/>
              </a:ext>
            </a:extLst>
          </p:cNvPr>
          <p:cNvSpPr>
            <a:spLocks noGrp="1"/>
          </p:cNvSpPr>
          <p:nvPr>
            <p:ph type="title"/>
          </p:nvPr>
        </p:nvSpPr>
        <p:spPr/>
        <p:txBody>
          <a:bodyPr/>
          <a:lstStyle/>
          <a:p>
            <a:r>
              <a:rPr lang="en-US">
                <a:ea typeface="+mj-lt"/>
                <a:cs typeface="+mj-lt"/>
              </a:rPr>
              <a:t>Use prompts to edit images</a:t>
            </a:r>
            <a:endParaRPr lang="en-US"/>
          </a:p>
        </p:txBody>
      </p:sp>
      <p:pic>
        <p:nvPicPr>
          <p:cNvPr id="4" name="Picture 4" descr="A picture containing text, indoor&#10;&#10;Description automatically generated">
            <a:extLst>
              <a:ext uri="{FF2B5EF4-FFF2-40B4-BE49-F238E27FC236}">
                <a16:creationId xmlns:a16="http://schemas.microsoft.com/office/drawing/2014/main" id="{0BB0E200-D1FF-2F27-3E30-5BE0A3065150}"/>
              </a:ext>
            </a:extLst>
          </p:cNvPr>
          <p:cNvPicPr>
            <a:picLocks noGrp="1" noChangeAspect="1"/>
          </p:cNvPicPr>
          <p:nvPr>
            <p:ph idx="1"/>
          </p:nvPr>
        </p:nvPicPr>
        <p:blipFill rotWithShape="1">
          <a:blip r:embed="rId2"/>
          <a:srcRect l="1284" t="12956" r="2159" b="-117"/>
          <a:stretch/>
        </p:blipFill>
        <p:spPr>
          <a:xfrm>
            <a:off x="945130" y="2088479"/>
            <a:ext cx="4081460" cy="3971981"/>
          </a:xfrm>
        </p:spPr>
      </p:pic>
      <p:pic>
        <p:nvPicPr>
          <p:cNvPr id="5" name="Picture 5" descr="A picture containing indoor, window&#10;&#10;Description automatically generated">
            <a:extLst>
              <a:ext uri="{FF2B5EF4-FFF2-40B4-BE49-F238E27FC236}">
                <a16:creationId xmlns:a16="http://schemas.microsoft.com/office/drawing/2014/main" id="{D2739408-E93B-AE37-D876-415F6CF3B3DA}"/>
              </a:ext>
            </a:extLst>
          </p:cNvPr>
          <p:cNvPicPr>
            <a:picLocks noChangeAspect="1"/>
          </p:cNvPicPr>
          <p:nvPr/>
        </p:nvPicPr>
        <p:blipFill rotWithShape="1">
          <a:blip r:embed="rId3"/>
          <a:srcRect r="2459" b="-319"/>
          <a:stretch/>
        </p:blipFill>
        <p:spPr>
          <a:xfrm>
            <a:off x="6867525" y="1659255"/>
            <a:ext cx="4533901" cy="4401205"/>
          </a:xfrm>
          <a:prstGeom prst="rect">
            <a:avLst/>
          </a:prstGeom>
        </p:spPr>
      </p:pic>
      <p:sp>
        <p:nvSpPr>
          <p:cNvPr id="6" name="Arrow: Right 5">
            <a:extLst>
              <a:ext uri="{FF2B5EF4-FFF2-40B4-BE49-F238E27FC236}">
                <a16:creationId xmlns:a16="http://schemas.microsoft.com/office/drawing/2014/main" id="{1697C526-D9E5-A03E-F041-E07A98283322}"/>
              </a:ext>
            </a:extLst>
          </p:cNvPr>
          <p:cNvSpPr/>
          <p:nvPr/>
        </p:nvSpPr>
        <p:spPr>
          <a:xfrm>
            <a:off x="5162549" y="3686174"/>
            <a:ext cx="1581150" cy="2286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1" descr="Logo&#10;&#10;Description automatically generated">
            <a:extLst>
              <a:ext uri="{FF2B5EF4-FFF2-40B4-BE49-F238E27FC236}">
                <a16:creationId xmlns:a16="http://schemas.microsoft.com/office/drawing/2014/main" id="{81E82A27-338E-F10C-4242-5B2B4855BB01}"/>
              </a:ext>
            </a:extLst>
          </p:cNvPr>
          <p:cNvPicPr>
            <a:picLocks noChangeAspect="1"/>
          </p:cNvPicPr>
          <p:nvPr/>
        </p:nvPicPr>
        <p:blipFill rotWithShape="1">
          <a:blip r:embed="rId4"/>
          <a:srcRect l="26804" t="27778" r="25430" b="19444"/>
          <a:stretch/>
        </p:blipFill>
        <p:spPr>
          <a:xfrm>
            <a:off x="5291901" y="2797842"/>
            <a:ext cx="1310313" cy="717121"/>
          </a:xfrm>
          <a:prstGeom prst="rect">
            <a:avLst/>
          </a:prstGeom>
        </p:spPr>
      </p:pic>
      <p:sp>
        <p:nvSpPr>
          <p:cNvPr id="10" name="TextBox 9">
            <a:extLst>
              <a:ext uri="{FF2B5EF4-FFF2-40B4-BE49-F238E27FC236}">
                <a16:creationId xmlns:a16="http://schemas.microsoft.com/office/drawing/2014/main" id="{5050F537-FEA3-81BE-EB94-CA4AB38FF4F2}"/>
              </a:ext>
            </a:extLst>
          </p:cNvPr>
          <p:cNvSpPr txBox="1"/>
          <p:nvPr/>
        </p:nvSpPr>
        <p:spPr>
          <a:xfrm>
            <a:off x="790222" y="6528740"/>
            <a:ext cx="101317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cs typeface="Calibri"/>
              </a:rPr>
              <a:t>Image Courtesy: </a:t>
            </a:r>
            <a:r>
              <a:rPr lang="en-US" sz="1400" dirty="0">
                <a:ea typeface="+mn-lt"/>
                <a:cs typeface="+mn-lt"/>
                <a:hlinkClick r:id="rId5"/>
              </a:rPr>
              <a:t>https://openai.com/product/dall-e-2</a:t>
            </a:r>
            <a:endParaRPr lang="en-US" sz="1400" dirty="0">
              <a:cs typeface="Calibri"/>
            </a:endParaRPr>
          </a:p>
        </p:txBody>
      </p:sp>
      <p:sp>
        <p:nvSpPr>
          <p:cNvPr id="9" name="TextBox 8">
            <a:extLst>
              <a:ext uri="{FF2B5EF4-FFF2-40B4-BE49-F238E27FC236}">
                <a16:creationId xmlns:a16="http://schemas.microsoft.com/office/drawing/2014/main" id="{80140C8D-A69E-364E-8C8B-33EC6199D82F}"/>
              </a:ext>
            </a:extLst>
          </p:cNvPr>
          <p:cNvSpPr txBox="1"/>
          <p:nvPr/>
        </p:nvSpPr>
        <p:spPr>
          <a:xfrm>
            <a:off x="945130" y="1573322"/>
            <a:ext cx="4533901" cy="400110"/>
          </a:xfrm>
          <a:prstGeom prst="rect">
            <a:avLst/>
          </a:prstGeom>
          <a:noFill/>
        </p:spPr>
        <p:txBody>
          <a:bodyPr wrap="square" rtlCol="0">
            <a:spAutoFit/>
          </a:bodyPr>
          <a:lstStyle/>
          <a:p>
            <a:r>
              <a:rPr lang="en-US" sz="2000" b="1" i="1" dirty="0">
                <a:solidFill>
                  <a:schemeClr val="accent2"/>
                </a:solidFill>
              </a:rPr>
              <a:t>Prompt</a:t>
            </a:r>
            <a:r>
              <a:rPr lang="en-US" sz="2000" i="1" dirty="0">
                <a:solidFill>
                  <a:schemeClr val="accent2"/>
                </a:solidFill>
              </a:rPr>
              <a:t>: Add a flamingo beside the pool</a:t>
            </a:r>
          </a:p>
        </p:txBody>
      </p:sp>
    </p:spTree>
    <p:extLst>
      <p:ext uri="{BB962C8B-B14F-4D97-AF65-F5344CB8AC3E}">
        <p14:creationId xmlns:p14="http://schemas.microsoft.com/office/powerpoint/2010/main" val="26748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198CD-94E7-7B6D-4FA0-28D25BBB9CE0}"/>
              </a:ext>
            </a:extLst>
          </p:cNvPr>
          <p:cNvSpPr>
            <a:spLocks noGrp="1"/>
          </p:cNvSpPr>
          <p:nvPr>
            <p:ph type="title"/>
          </p:nvPr>
        </p:nvSpPr>
        <p:spPr>
          <a:xfrm>
            <a:off x="841248" y="334644"/>
            <a:ext cx="10509504" cy="1076914"/>
          </a:xfrm>
        </p:spPr>
        <p:txBody>
          <a:bodyPr anchor="ctr">
            <a:normAutofit/>
          </a:bodyPr>
          <a:lstStyle/>
          <a:p>
            <a:r>
              <a:rPr lang="en-US" sz="4000">
                <a:cs typeface="Calibri Light"/>
              </a:rPr>
              <a:t>Access to Tools </a:t>
            </a:r>
            <a:endParaRPr lang="en-US" sz="4000"/>
          </a:p>
        </p:txBody>
      </p:sp>
      <p:graphicFrame>
        <p:nvGraphicFramePr>
          <p:cNvPr id="6" name="Table 6">
            <a:extLst>
              <a:ext uri="{FF2B5EF4-FFF2-40B4-BE49-F238E27FC236}">
                <a16:creationId xmlns:a16="http://schemas.microsoft.com/office/drawing/2014/main" id="{59916035-1BF7-0A59-FB2A-34807500F0BC}"/>
              </a:ext>
            </a:extLst>
          </p:cNvPr>
          <p:cNvGraphicFramePr>
            <a:graphicFrameLocks noGrp="1"/>
          </p:cNvGraphicFramePr>
          <p:nvPr>
            <p:ph idx="1"/>
            <p:extLst>
              <p:ext uri="{D42A27DB-BD31-4B8C-83A1-F6EECF244321}">
                <p14:modId xmlns:p14="http://schemas.microsoft.com/office/powerpoint/2010/main" val="2017173307"/>
              </p:ext>
            </p:extLst>
          </p:nvPr>
        </p:nvGraphicFramePr>
        <p:xfrm>
          <a:off x="2615553" y="1265120"/>
          <a:ext cx="7442847" cy="4639656"/>
        </p:xfrm>
        <a:graphic>
          <a:graphicData uri="http://schemas.openxmlformats.org/drawingml/2006/table">
            <a:tbl>
              <a:tblPr firstRow="1">
                <a:tableStyleId>{9D7B26C5-4107-4FEC-AEDC-1716B250A1EF}</a:tableStyleId>
              </a:tblPr>
              <a:tblGrid>
                <a:gridCol w="1919490">
                  <a:extLst>
                    <a:ext uri="{9D8B030D-6E8A-4147-A177-3AD203B41FA5}">
                      <a16:colId xmlns:a16="http://schemas.microsoft.com/office/drawing/2014/main" val="1717350745"/>
                    </a:ext>
                  </a:extLst>
                </a:gridCol>
                <a:gridCol w="1372659">
                  <a:extLst>
                    <a:ext uri="{9D8B030D-6E8A-4147-A177-3AD203B41FA5}">
                      <a16:colId xmlns:a16="http://schemas.microsoft.com/office/drawing/2014/main" val="2779845431"/>
                    </a:ext>
                  </a:extLst>
                </a:gridCol>
                <a:gridCol w="1774414">
                  <a:extLst>
                    <a:ext uri="{9D8B030D-6E8A-4147-A177-3AD203B41FA5}">
                      <a16:colId xmlns:a16="http://schemas.microsoft.com/office/drawing/2014/main" val="99278636"/>
                    </a:ext>
                  </a:extLst>
                </a:gridCol>
                <a:gridCol w="2376284">
                  <a:extLst>
                    <a:ext uri="{9D8B030D-6E8A-4147-A177-3AD203B41FA5}">
                      <a16:colId xmlns:a16="http://schemas.microsoft.com/office/drawing/2014/main" val="3338706518"/>
                    </a:ext>
                  </a:extLst>
                </a:gridCol>
              </a:tblGrid>
              <a:tr h="745021">
                <a:tc>
                  <a:txBody>
                    <a:bodyPr/>
                    <a:lstStyle/>
                    <a:p>
                      <a:r>
                        <a:rPr lang="en-US" sz="1700" b="1" cap="none" spc="0" dirty="0">
                          <a:solidFill>
                            <a:schemeClr val="tx1"/>
                          </a:solidFill>
                        </a:rPr>
                        <a:t>Tool</a:t>
                      </a:r>
                    </a:p>
                  </a:txBody>
                  <a:tcPr marL="144197" marR="110921" marT="110921" marB="110921" anchor="ctr"/>
                </a:tc>
                <a:tc>
                  <a:txBody>
                    <a:bodyPr/>
                    <a:lstStyle/>
                    <a:p>
                      <a:r>
                        <a:rPr lang="en-US" sz="1700" b="1" cap="none" spc="0" dirty="0">
                          <a:solidFill>
                            <a:schemeClr val="tx1"/>
                          </a:solidFill>
                        </a:rPr>
                        <a:t>Generates</a:t>
                      </a:r>
                    </a:p>
                  </a:txBody>
                  <a:tcPr marL="144197" marR="110921" marT="110921" marB="110921" anchor="ctr"/>
                </a:tc>
                <a:tc>
                  <a:txBody>
                    <a:bodyPr/>
                    <a:lstStyle/>
                    <a:p>
                      <a:r>
                        <a:rPr lang="en-US" sz="1700" b="1" cap="none" spc="0" dirty="0">
                          <a:solidFill>
                            <a:schemeClr val="tx1"/>
                          </a:solidFill>
                        </a:rPr>
                        <a:t>Web Interface</a:t>
                      </a:r>
                    </a:p>
                  </a:txBody>
                  <a:tcPr marL="144197" marR="110921" marT="110921" marB="110921" anchor="ctr"/>
                </a:tc>
                <a:tc>
                  <a:txBody>
                    <a:bodyPr/>
                    <a:lstStyle/>
                    <a:p>
                      <a:r>
                        <a:rPr lang="en-US" sz="1700" b="1" cap="none" spc="0" dirty="0">
                          <a:solidFill>
                            <a:schemeClr val="tx1"/>
                          </a:solidFill>
                        </a:rPr>
                        <a:t>Programmatic Access</a:t>
                      </a:r>
                    </a:p>
                  </a:txBody>
                  <a:tcPr marL="144197" marR="110921" marT="110921" marB="110921" anchor="ctr"/>
                </a:tc>
                <a:extLst>
                  <a:ext uri="{0D108BD9-81ED-4DB2-BD59-A6C34878D82A}">
                    <a16:rowId xmlns:a16="http://schemas.microsoft.com/office/drawing/2014/main" val="1916279215"/>
                  </a:ext>
                </a:extLst>
              </a:tr>
              <a:tr h="558766">
                <a:tc>
                  <a:txBody>
                    <a:bodyPr/>
                    <a:lstStyle/>
                    <a:p>
                      <a:r>
                        <a:rPr lang="en-US" sz="1700" cap="none" spc="0" err="1">
                          <a:solidFill>
                            <a:schemeClr val="tx1"/>
                          </a:solidFill>
                        </a:rPr>
                        <a:t>ChatGPT</a:t>
                      </a:r>
                    </a:p>
                  </a:txBody>
                  <a:tcPr marL="144197" marR="110921" marT="110921" marB="110921"/>
                </a:tc>
                <a:tc>
                  <a:txBody>
                    <a:bodyPr/>
                    <a:lstStyle/>
                    <a:p>
                      <a:r>
                        <a:rPr lang="en-US" sz="1700" cap="none" spc="0">
                          <a:solidFill>
                            <a:schemeClr val="tx1"/>
                          </a:solidFill>
                        </a:rPr>
                        <a:t>Text</a:t>
                      </a:r>
                    </a:p>
                  </a:txBody>
                  <a:tcPr marL="144197" marR="110921" marT="110921" marB="110921"/>
                </a:tc>
                <a:tc>
                  <a:txBody>
                    <a:bodyPr/>
                    <a:lstStyle/>
                    <a:p>
                      <a:endParaRPr lang="en-US" sz="1700" cap="none" spc="0">
                        <a:solidFill>
                          <a:schemeClr val="tx1"/>
                        </a:solidFill>
                      </a:endParaRPr>
                    </a:p>
                  </a:txBody>
                  <a:tcPr marL="144197" marR="110921" marT="110921" marB="110921"/>
                </a:tc>
                <a:tc>
                  <a:txBody>
                    <a:bodyPr/>
                    <a:lstStyle/>
                    <a:p>
                      <a:endParaRPr lang="en-US" sz="1700" cap="none" spc="0" dirty="0">
                        <a:solidFill>
                          <a:schemeClr val="tx1"/>
                        </a:solidFill>
                      </a:endParaRPr>
                    </a:p>
                  </a:txBody>
                  <a:tcPr marL="144197" marR="110921" marT="110921" marB="110921"/>
                </a:tc>
                <a:extLst>
                  <a:ext uri="{0D108BD9-81ED-4DB2-BD59-A6C34878D82A}">
                    <a16:rowId xmlns:a16="http://schemas.microsoft.com/office/drawing/2014/main" val="4144278358"/>
                  </a:ext>
                </a:extLst>
              </a:tr>
              <a:tr h="545768">
                <a:tc>
                  <a:txBody>
                    <a:bodyPr/>
                    <a:lstStyle/>
                    <a:p>
                      <a:r>
                        <a:rPr lang="en-US" sz="1700" cap="none" spc="0">
                          <a:solidFill>
                            <a:schemeClr val="tx1"/>
                          </a:solidFill>
                        </a:rPr>
                        <a:t>GPT-4</a:t>
                      </a:r>
                    </a:p>
                  </a:txBody>
                  <a:tcPr marL="144197" marR="110921" marT="110921" marB="110921"/>
                </a:tc>
                <a:tc>
                  <a:txBody>
                    <a:bodyPr/>
                    <a:lstStyle/>
                    <a:p>
                      <a:pPr lvl="0">
                        <a:buNone/>
                      </a:pPr>
                      <a:r>
                        <a:rPr lang="en-US" sz="1700" b="0" u="none" strike="noStrike" cap="none" spc="0" noProof="0">
                          <a:solidFill>
                            <a:schemeClr val="tx1"/>
                          </a:solidFill>
                        </a:rPr>
                        <a:t>Text</a:t>
                      </a:r>
                      <a:endParaRPr lang="en-US"/>
                    </a:p>
                  </a:txBody>
                  <a:tcPr marL="144197" marR="110921" marT="110921" marB="110921"/>
                </a:tc>
                <a:tc>
                  <a:txBody>
                    <a:bodyPr/>
                    <a:lstStyle/>
                    <a:p>
                      <a:endParaRPr lang="en-US" sz="1700" cap="none" spc="0" dirty="0">
                        <a:solidFill>
                          <a:schemeClr val="tx1"/>
                        </a:solidFill>
                      </a:endParaRPr>
                    </a:p>
                  </a:txBody>
                  <a:tcPr marL="144197" marR="110921" marT="110921" marB="110921"/>
                </a:tc>
                <a:tc>
                  <a:txBody>
                    <a:bodyPr/>
                    <a:lstStyle/>
                    <a:p>
                      <a:endParaRPr lang="en-US" sz="1700" cap="none" spc="0" dirty="0">
                        <a:solidFill>
                          <a:schemeClr val="tx1"/>
                        </a:solidFill>
                      </a:endParaRPr>
                    </a:p>
                  </a:txBody>
                  <a:tcPr marL="144197" marR="110921" marT="110921" marB="110921"/>
                </a:tc>
                <a:extLst>
                  <a:ext uri="{0D108BD9-81ED-4DB2-BD59-A6C34878D82A}">
                    <a16:rowId xmlns:a16="http://schemas.microsoft.com/office/drawing/2014/main" val="1468824572"/>
                  </a:ext>
                </a:extLst>
              </a:tr>
              <a:tr h="558766">
                <a:tc>
                  <a:txBody>
                    <a:bodyPr/>
                    <a:lstStyle/>
                    <a:p>
                      <a:r>
                        <a:rPr lang="en-US" sz="1700" cap="none" spc="0">
                          <a:solidFill>
                            <a:schemeClr val="tx1"/>
                          </a:solidFill>
                        </a:rPr>
                        <a:t>DALL-E 2</a:t>
                      </a:r>
                    </a:p>
                  </a:txBody>
                  <a:tcPr marL="144197" marR="110921" marT="110921" marB="110921"/>
                </a:tc>
                <a:tc>
                  <a:txBody>
                    <a:bodyPr/>
                    <a:lstStyle/>
                    <a:p>
                      <a:r>
                        <a:rPr lang="en-US" sz="1700" cap="none" spc="0">
                          <a:solidFill>
                            <a:schemeClr val="tx1"/>
                          </a:solidFill>
                        </a:rPr>
                        <a:t>Images</a:t>
                      </a:r>
                    </a:p>
                  </a:txBody>
                  <a:tcPr marL="144197" marR="110921" marT="110921" marB="110921"/>
                </a:tc>
                <a:tc>
                  <a:txBody>
                    <a:bodyPr/>
                    <a:lstStyle/>
                    <a:p>
                      <a:endParaRPr lang="en-US" sz="1700" cap="none" spc="0">
                        <a:solidFill>
                          <a:schemeClr val="tx1"/>
                        </a:solidFill>
                      </a:endParaRPr>
                    </a:p>
                  </a:txBody>
                  <a:tcPr marL="144197" marR="110921" marT="110921" marB="110921"/>
                </a:tc>
                <a:tc>
                  <a:txBody>
                    <a:bodyPr/>
                    <a:lstStyle/>
                    <a:p>
                      <a:endParaRPr lang="en-US" sz="1700" cap="none" spc="0" dirty="0">
                        <a:solidFill>
                          <a:schemeClr val="tx1"/>
                        </a:solidFill>
                      </a:endParaRPr>
                    </a:p>
                  </a:txBody>
                  <a:tcPr marL="144197" marR="110921" marT="110921" marB="110921"/>
                </a:tc>
                <a:extLst>
                  <a:ext uri="{0D108BD9-81ED-4DB2-BD59-A6C34878D82A}">
                    <a16:rowId xmlns:a16="http://schemas.microsoft.com/office/drawing/2014/main" val="493387453"/>
                  </a:ext>
                </a:extLst>
              </a:tr>
              <a:tr h="558766">
                <a:tc>
                  <a:txBody>
                    <a:bodyPr/>
                    <a:lstStyle/>
                    <a:p>
                      <a:r>
                        <a:rPr lang="en-US" sz="1700" cap="none" spc="0">
                          <a:solidFill>
                            <a:schemeClr val="tx1"/>
                          </a:solidFill>
                        </a:rPr>
                        <a:t>Whisper</a:t>
                      </a:r>
                    </a:p>
                  </a:txBody>
                  <a:tcPr marL="144197" marR="110921" marT="110921" marB="110921"/>
                </a:tc>
                <a:tc>
                  <a:txBody>
                    <a:bodyPr/>
                    <a:lstStyle/>
                    <a:p>
                      <a:pPr lvl="0">
                        <a:buNone/>
                      </a:pPr>
                      <a:r>
                        <a:rPr lang="en-US" sz="1700" b="0" u="none" strike="noStrike" cap="none" spc="0" noProof="0">
                          <a:solidFill>
                            <a:schemeClr val="tx1"/>
                          </a:solidFill>
                        </a:rPr>
                        <a:t>Text</a:t>
                      </a:r>
                      <a:endParaRPr lang="en-US"/>
                    </a:p>
                  </a:txBody>
                  <a:tcPr marL="144197" marR="110921" marT="110921" marB="110921"/>
                </a:tc>
                <a:tc>
                  <a:txBody>
                    <a:bodyPr/>
                    <a:lstStyle/>
                    <a:p>
                      <a:endParaRPr lang="en-US" sz="1700" cap="none" spc="0">
                        <a:solidFill>
                          <a:schemeClr val="tx1"/>
                        </a:solidFill>
                      </a:endParaRPr>
                    </a:p>
                  </a:txBody>
                  <a:tcPr marL="144197" marR="110921" marT="110921" marB="110921"/>
                </a:tc>
                <a:tc>
                  <a:txBody>
                    <a:bodyPr/>
                    <a:lstStyle/>
                    <a:p>
                      <a:endParaRPr lang="en-US" sz="1700" cap="none" spc="0" dirty="0">
                        <a:solidFill>
                          <a:schemeClr val="tx1"/>
                        </a:solidFill>
                      </a:endParaRPr>
                    </a:p>
                  </a:txBody>
                  <a:tcPr marL="144197" marR="110921" marT="110921" marB="110921"/>
                </a:tc>
                <a:extLst>
                  <a:ext uri="{0D108BD9-81ED-4DB2-BD59-A6C34878D82A}">
                    <a16:rowId xmlns:a16="http://schemas.microsoft.com/office/drawing/2014/main" val="1492899948"/>
                  </a:ext>
                </a:extLst>
              </a:tr>
              <a:tr h="558766">
                <a:tc>
                  <a:txBody>
                    <a:bodyPr/>
                    <a:lstStyle/>
                    <a:p>
                      <a:r>
                        <a:rPr lang="en-US" sz="1700" cap="none" spc="0">
                          <a:solidFill>
                            <a:schemeClr val="tx1"/>
                          </a:solidFill>
                        </a:rPr>
                        <a:t>Bard</a:t>
                      </a:r>
                    </a:p>
                  </a:txBody>
                  <a:tcPr marL="144197" marR="110921" marT="110921" marB="110921"/>
                </a:tc>
                <a:tc>
                  <a:txBody>
                    <a:bodyPr/>
                    <a:lstStyle/>
                    <a:p>
                      <a:pPr lvl="0">
                        <a:buNone/>
                      </a:pPr>
                      <a:r>
                        <a:rPr lang="en-US" sz="1700" b="0" u="none" strike="noStrike" cap="none" spc="0" noProof="0">
                          <a:solidFill>
                            <a:schemeClr val="tx1"/>
                          </a:solidFill>
                        </a:rPr>
                        <a:t>Text</a:t>
                      </a:r>
                      <a:endParaRPr lang="en-US"/>
                    </a:p>
                  </a:txBody>
                  <a:tcPr marL="144197" marR="110921" marT="110921" marB="110921"/>
                </a:tc>
                <a:tc>
                  <a:txBody>
                    <a:bodyPr/>
                    <a:lstStyle/>
                    <a:p>
                      <a:endParaRPr lang="en-US" sz="1700" cap="none" spc="0">
                        <a:solidFill>
                          <a:schemeClr val="tx1"/>
                        </a:solidFill>
                      </a:endParaRPr>
                    </a:p>
                  </a:txBody>
                  <a:tcPr marL="144197" marR="110921" marT="110921" marB="110921"/>
                </a:tc>
                <a:tc>
                  <a:txBody>
                    <a:bodyPr/>
                    <a:lstStyle/>
                    <a:p>
                      <a:endParaRPr lang="en-US" sz="1700" cap="none" spc="0" dirty="0">
                        <a:solidFill>
                          <a:schemeClr val="tx1"/>
                        </a:solidFill>
                      </a:endParaRPr>
                    </a:p>
                  </a:txBody>
                  <a:tcPr marL="144197" marR="110921" marT="110921" marB="110921"/>
                </a:tc>
                <a:extLst>
                  <a:ext uri="{0D108BD9-81ED-4DB2-BD59-A6C34878D82A}">
                    <a16:rowId xmlns:a16="http://schemas.microsoft.com/office/drawing/2014/main" val="2130286199"/>
                  </a:ext>
                </a:extLst>
              </a:tr>
              <a:tr h="555037">
                <a:tc>
                  <a:txBody>
                    <a:bodyPr/>
                    <a:lstStyle/>
                    <a:p>
                      <a:r>
                        <a:rPr lang="en-US" sz="1700" cap="none" spc="0">
                          <a:solidFill>
                            <a:schemeClr val="tx1"/>
                          </a:solidFill>
                        </a:rPr>
                        <a:t>Stable Diffusion</a:t>
                      </a:r>
                    </a:p>
                  </a:txBody>
                  <a:tcPr marL="144197" marR="110921" marT="110921" marB="110921"/>
                </a:tc>
                <a:tc>
                  <a:txBody>
                    <a:bodyPr/>
                    <a:lstStyle/>
                    <a:p>
                      <a:pPr lvl="0" algn="l">
                        <a:lnSpc>
                          <a:spcPct val="100000"/>
                        </a:lnSpc>
                        <a:spcBef>
                          <a:spcPts val="0"/>
                        </a:spcBef>
                        <a:spcAft>
                          <a:spcPts val="0"/>
                        </a:spcAft>
                        <a:buNone/>
                      </a:pPr>
                      <a:r>
                        <a:rPr lang="en-US" sz="1700" b="0" u="none" strike="noStrike" cap="none" spc="0" noProof="0">
                          <a:solidFill>
                            <a:schemeClr val="tx1"/>
                          </a:solidFill>
                        </a:rPr>
                        <a:t>Images</a:t>
                      </a:r>
                      <a:endParaRPr lang="en-US" sz="1700" b="0" i="0" u="none" strike="noStrike" cap="none" spc="0" noProof="0">
                        <a:solidFill>
                          <a:srgbClr val="000000"/>
                        </a:solidFill>
                        <a:latin typeface="Calibri"/>
                      </a:endParaRPr>
                    </a:p>
                  </a:txBody>
                  <a:tcPr marL="144197" marR="110921" marT="110921" marB="110921"/>
                </a:tc>
                <a:tc>
                  <a:txBody>
                    <a:bodyPr/>
                    <a:lstStyle/>
                    <a:p>
                      <a:endParaRPr lang="en-US" sz="1700" cap="none" spc="0">
                        <a:solidFill>
                          <a:schemeClr val="tx1"/>
                        </a:solidFill>
                      </a:endParaRPr>
                    </a:p>
                  </a:txBody>
                  <a:tcPr marL="144197" marR="110921" marT="110921" marB="110921"/>
                </a:tc>
                <a:tc>
                  <a:txBody>
                    <a:bodyPr/>
                    <a:lstStyle/>
                    <a:p>
                      <a:endParaRPr lang="en-US" sz="1700" cap="none" spc="0" dirty="0">
                        <a:solidFill>
                          <a:schemeClr val="tx1"/>
                        </a:solidFill>
                      </a:endParaRPr>
                    </a:p>
                  </a:txBody>
                  <a:tcPr marL="144197" marR="110921" marT="110921" marB="110921"/>
                </a:tc>
                <a:extLst>
                  <a:ext uri="{0D108BD9-81ED-4DB2-BD59-A6C34878D82A}">
                    <a16:rowId xmlns:a16="http://schemas.microsoft.com/office/drawing/2014/main" val="3019068494"/>
                  </a:ext>
                </a:extLst>
              </a:tr>
              <a:tr h="558766">
                <a:tc>
                  <a:txBody>
                    <a:bodyPr/>
                    <a:lstStyle/>
                    <a:p>
                      <a:r>
                        <a:rPr lang="en-US" sz="1700" cap="none" spc="0" err="1">
                          <a:solidFill>
                            <a:schemeClr val="tx1"/>
                          </a:solidFill>
                        </a:rPr>
                        <a:t>MidJourney</a:t>
                      </a:r>
                    </a:p>
                  </a:txBody>
                  <a:tcPr marL="144197" marR="110921" marT="110921" marB="110921"/>
                </a:tc>
                <a:tc>
                  <a:txBody>
                    <a:bodyPr/>
                    <a:lstStyle/>
                    <a:p>
                      <a:pPr lvl="0" algn="l">
                        <a:lnSpc>
                          <a:spcPct val="100000"/>
                        </a:lnSpc>
                        <a:spcBef>
                          <a:spcPts val="0"/>
                        </a:spcBef>
                        <a:spcAft>
                          <a:spcPts val="0"/>
                        </a:spcAft>
                        <a:buNone/>
                      </a:pPr>
                      <a:r>
                        <a:rPr lang="en-US" sz="1700" b="0" u="none" strike="noStrike" cap="none" spc="0" noProof="0">
                          <a:solidFill>
                            <a:schemeClr val="tx1"/>
                          </a:solidFill>
                        </a:rPr>
                        <a:t>Images</a:t>
                      </a:r>
                      <a:endParaRPr lang="en-US" sz="1700" b="0" i="0" u="none" strike="noStrike" cap="none" spc="0" noProof="0">
                        <a:solidFill>
                          <a:srgbClr val="000000"/>
                        </a:solidFill>
                        <a:latin typeface="Calibri"/>
                      </a:endParaRPr>
                    </a:p>
                  </a:txBody>
                  <a:tcPr marL="144197" marR="110921" marT="110921" marB="110921"/>
                </a:tc>
                <a:tc>
                  <a:txBody>
                    <a:bodyPr/>
                    <a:lstStyle/>
                    <a:p>
                      <a:endParaRPr lang="en-US" sz="1700" cap="none" spc="0">
                        <a:solidFill>
                          <a:schemeClr val="tx1"/>
                        </a:solidFill>
                      </a:endParaRPr>
                    </a:p>
                  </a:txBody>
                  <a:tcPr marL="144197" marR="110921" marT="110921" marB="110921"/>
                </a:tc>
                <a:tc>
                  <a:txBody>
                    <a:bodyPr/>
                    <a:lstStyle/>
                    <a:p>
                      <a:endParaRPr lang="en-US" sz="1700" cap="none" spc="0" dirty="0">
                        <a:solidFill>
                          <a:schemeClr val="tx1"/>
                        </a:solidFill>
                      </a:endParaRPr>
                    </a:p>
                  </a:txBody>
                  <a:tcPr marL="144197" marR="110921" marT="110921" marB="110921"/>
                </a:tc>
                <a:extLst>
                  <a:ext uri="{0D108BD9-81ED-4DB2-BD59-A6C34878D82A}">
                    <a16:rowId xmlns:a16="http://schemas.microsoft.com/office/drawing/2014/main" val="3922617228"/>
                  </a:ext>
                </a:extLst>
              </a:tr>
            </a:tbl>
          </a:graphicData>
        </a:graphic>
      </p:graphicFrame>
      <p:pic>
        <p:nvPicPr>
          <p:cNvPr id="7" name="Graphic 19" descr="Checkmark with solid fill">
            <a:extLst>
              <a:ext uri="{FF2B5EF4-FFF2-40B4-BE49-F238E27FC236}">
                <a16:creationId xmlns:a16="http://schemas.microsoft.com/office/drawing/2014/main" id="{82B2C40E-C00F-F6A8-8DCB-36E57157377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76319" y="2097186"/>
            <a:ext cx="453438" cy="453438"/>
          </a:xfrm>
          <a:prstGeom prst="rect">
            <a:avLst/>
          </a:prstGeom>
        </p:spPr>
      </p:pic>
      <p:pic>
        <p:nvPicPr>
          <p:cNvPr id="20" name="Graphic 19" descr="Checkmark with solid fill">
            <a:extLst>
              <a:ext uri="{FF2B5EF4-FFF2-40B4-BE49-F238E27FC236}">
                <a16:creationId xmlns:a16="http://schemas.microsoft.com/office/drawing/2014/main" id="{EB644452-7309-A83D-8006-E84F7C795B7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86903" y="3204749"/>
            <a:ext cx="453438" cy="453438"/>
          </a:xfrm>
          <a:prstGeom prst="rect">
            <a:avLst/>
          </a:prstGeom>
        </p:spPr>
      </p:pic>
      <p:pic>
        <p:nvPicPr>
          <p:cNvPr id="21" name="Graphic 19" descr="Checkmark with solid fill">
            <a:extLst>
              <a:ext uri="{FF2B5EF4-FFF2-40B4-BE49-F238E27FC236}">
                <a16:creationId xmlns:a16="http://schemas.microsoft.com/office/drawing/2014/main" id="{5F43969D-3080-E093-7B5A-EB9BCAA93DB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86903" y="3709163"/>
            <a:ext cx="453438" cy="453438"/>
          </a:xfrm>
          <a:prstGeom prst="rect">
            <a:avLst/>
          </a:prstGeom>
        </p:spPr>
      </p:pic>
      <p:pic>
        <p:nvPicPr>
          <p:cNvPr id="22" name="Graphic 19" descr="Checkmark with solid fill">
            <a:extLst>
              <a:ext uri="{FF2B5EF4-FFF2-40B4-BE49-F238E27FC236}">
                <a16:creationId xmlns:a16="http://schemas.microsoft.com/office/drawing/2014/main" id="{89F8D6FE-8320-B3AE-F453-750547444A7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49273" y="4824374"/>
            <a:ext cx="453438" cy="453438"/>
          </a:xfrm>
          <a:prstGeom prst="rect">
            <a:avLst/>
          </a:prstGeom>
        </p:spPr>
      </p:pic>
      <p:pic>
        <p:nvPicPr>
          <p:cNvPr id="23" name="Graphic 19" descr="Checkmark with solid fill">
            <a:extLst>
              <a:ext uri="{FF2B5EF4-FFF2-40B4-BE49-F238E27FC236}">
                <a16:creationId xmlns:a16="http://schemas.microsoft.com/office/drawing/2014/main" id="{255C04A4-A997-1984-DE2E-51E68C103D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86903" y="2642477"/>
            <a:ext cx="453438" cy="453438"/>
          </a:xfrm>
          <a:prstGeom prst="rect">
            <a:avLst/>
          </a:prstGeom>
        </p:spPr>
      </p:pic>
      <p:pic>
        <p:nvPicPr>
          <p:cNvPr id="24" name="Graphic 19" descr="Checkmark with solid fill">
            <a:extLst>
              <a:ext uri="{FF2B5EF4-FFF2-40B4-BE49-F238E27FC236}">
                <a16:creationId xmlns:a16="http://schemas.microsoft.com/office/drawing/2014/main" id="{3B9CD901-22FD-8BE0-27A0-D90FF082C0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49273" y="4264200"/>
            <a:ext cx="453438" cy="453438"/>
          </a:xfrm>
          <a:prstGeom prst="rect">
            <a:avLst/>
          </a:prstGeom>
        </p:spPr>
      </p:pic>
      <p:pic>
        <p:nvPicPr>
          <p:cNvPr id="25" name="Graphic 19" descr="Checkmark with solid fill">
            <a:extLst>
              <a:ext uri="{FF2B5EF4-FFF2-40B4-BE49-F238E27FC236}">
                <a16:creationId xmlns:a16="http://schemas.microsoft.com/office/drawing/2014/main" id="{292B8DD3-1F8C-4C4F-D1DE-6118FB05200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86903" y="5432485"/>
            <a:ext cx="453438" cy="453438"/>
          </a:xfrm>
          <a:prstGeom prst="rect">
            <a:avLst/>
          </a:prstGeom>
        </p:spPr>
      </p:pic>
      <p:pic>
        <p:nvPicPr>
          <p:cNvPr id="26" name="Graphic 19" descr="Checkmark with solid fill">
            <a:extLst>
              <a:ext uri="{FF2B5EF4-FFF2-40B4-BE49-F238E27FC236}">
                <a16:creationId xmlns:a16="http://schemas.microsoft.com/office/drawing/2014/main" id="{9EB18D4C-ABD2-0FBA-11D2-8E43DBB8ABC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61421" y="2129659"/>
            <a:ext cx="453438" cy="453438"/>
          </a:xfrm>
          <a:prstGeom prst="rect">
            <a:avLst/>
          </a:prstGeom>
        </p:spPr>
      </p:pic>
      <p:pic>
        <p:nvPicPr>
          <p:cNvPr id="28" name="Graphic 27" descr="Close with solid fill">
            <a:extLst>
              <a:ext uri="{FF2B5EF4-FFF2-40B4-BE49-F238E27FC236}">
                <a16:creationId xmlns:a16="http://schemas.microsoft.com/office/drawing/2014/main" id="{D15A0C52-9E44-8FA0-A1DA-0A14DB17A7E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61422" y="3207207"/>
            <a:ext cx="387586" cy="396993"/>
          </a:xfrm>
          <a:prstGeom prst="rect">
            <a:avLst/>
          </a:prstGeom>
        </p:spPr>
      </p:pic>
      <p:pic>
        <p:nvPicPr>
          <p:cNvPr id="29" name="Graphic 19" descr="Checkmark with solid fill">
            <a:extLst>
              <a:ext uri="{FF2B5EF4-FFF2-40B4-BE49-F238E27FC236}">
                <a16:creationId xmlns:a16="http://schemas.microsoft.com/office/drawing/2014/main" id="{C7D7A52B-84B4-38C6-905D-8049F021B1D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04977" y="3762244"/>
            <a:ext cx="453438" cy="453438"/>
          </a:xfrm>
          <a:prstGeom prst="rect">
            <a:avLst/>
          </a:prstGeom>
        </p:spPr>
      </p:pic>
      <p:pic>
        <p:nvPicPr>
          <p:cNvPr id="30" name="Graphic 29" descr="Close with solid fill">
            <a:extLst>
              <a:ext uri="{FF2B5EF4-FFF2-40B4-BE49-F238E27FC236}">
                <a16:creationId xmlns:a16="http://schemas.microsoft.com/office/drawing/2014/main" id="{A6D6DEA0-25BD-0A90-3D13-9BEA87069DC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04978" y="4307874"/>
            <a:ext cx="387586" cy="396993"/>
          </a:xfrm>
          <a:prstGeom prst="rect">
            <a:avLst/>
          </a:prstGeom>
        </p:spPr>
      </p:pic>
      <p:pic>
        <p:nvPicPr>
          <p:cNvPr id="31" name="Graphic 19" descr="Checkmark with solid fill">
            <a:extLst>
              <a:ext uri="{FF2B5EF4-FFF2-40B4-BE49-F238E27FC236}">
                <a16:creationId xmlns:a16="http://schemas.microsoft.com/office/drawing/2014/main" id="{37EF98F0-9BFD-95D1-3CAE-629458635F0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67347" y="4862910"/>
            <a:ext cx="453438" cy="453438"/>
          </a:xfrm>
          <a:prstGeom prst="rect">
            <a:avLst/>
          </a:prstGeom>
        </p:spPr>
      </p:pic>
      <p:pic>
        <p:nvPicPr>
          <p:cNvPr id="32" name="Graphic 31" descr="Close with solid fill">
            <a:extLst>
              <a:ext uri="{FF2B5EF4-FFF2-40B4-BE49-F238E27FC236}">
                <a16:creationId xmlns:a16="http://schemas.microsoft.com/office/drawing/2014/main" id="{F7D2F0F7-0021-57BC-80FB-C98A9EA2D6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33200" y="5474391"/>
            <a:ext cx="387586" cy="396993"/>
          </a:xfrm>
          <a:prstGeom prst="rect">
            <a:avLst/>
          </a:prstGeom>
        </p:spPr>
      </p:pic>
      <p:pic>
        <p:nvPicPr>
          <p:cNvPr id="33" name="Graphic 19" descr="Checkmark with solid fill">
            <a:extLst>
              <a:ext uri="{FF2B5EF4-FFF2-40B4-BE49-F238E27FC236}">
                <a16:creationId xmlns:a16="http://schemas.microsoft.com/office/drawing/2014/main" id="{EE747F2D-E932-D728-0B96-8592DF669A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18911" y="2688869"/>
            <a:ext cx="453438" cy="453438"/>
          </a:xfrm>
          <a:prstGeom prst="rect">
            <a:avLst/>
          </a:prstGeom>
        </p:spPr>
      </p:pic>
    </p:spTree>
    <p:extLst>
      <p:ext uri="{BB962C8B-B14F-4D97-AF65-F5344CB8AC3E}">
        <p14:creationId xmlns:p14="http://schemas.microsoft.com/office/powerpoint/2010/main" val="2344624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5D4E1-FB58-CE48-9B91-A2C616FC6941}"/>
              </a:ext>
            </a:extLst>
          </p:cNvPr>
          <p:cNvSpPr>
            <a:spLocks noGrp="1"/>
          </p:cNvSpPr>
          <p:nvPr>
            <p:ph type="title"/>
          </p:nvPr>
        </p:nvSpPr>
        <p:spPr>
          <a:xfrm>
            <a:off x="838200" y="2278008"/>
            <a:ext cx="10515600" cy="1325563"/>
          </a:xfrm>
        </p:spPr>
        <p:txBody>
          <a:bodyPr/>
          <a:lstStyle/>
          <a:p>
            <a:pPr algn="ctr"/>
            <a:r>
              <a:rPr lang="en-US" dirty="0">
                <a:ea typeface="+mj-lt"/>
                <a:cs typeface="+mj-lt"/>
              </a:rPr>
              <a:t>Risks &amp; Pitfalls</a:t>
            </a:r>
            <a:endParaRPr lang="en-US" dirty="0"/>
          </a:p>
        </p:txBody>
      </p:sp>
    </p:spTree>
    <p:extLst>
      <p:ext uri="{BB962C8B-B14F-4D97-AF65-F5344CB8AC3E}">
        <p14:creationId xmlns:p14="http://schemas.microsoft.com/office/powerpoint/2010/main" val="42426469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D18C7-2A49-118B-A9FD-7E7E83990890}"/>
              </a:ext>
            </a:extLst>
          </p:cNvPr>
          <p:cNvSpPr>
            <a:spLocks noGrp="1"/>
          </p:cNvSpPr>
          <p:nvPr>
            <p:ph type="title"/>
          </p:nvPr>
        </p:nvSpPr>
        <p:spPr/>
        <p:txBody>
          <a:bodyPr/>
          <a:lstStyle/>
          <a:p>
            <a:r>
              <a:rPr lang="en-US" dirty="0">
                <a:cs typeface="Calibri Light"/>
              </a:rPr>
              <a:t>Risks &amp; Pitfalls</a:t>
            </a:r>
            <a:endParaRPr lang="en-US" dirty="0"/>
          </a:p>
        </p:txBody>
      </p:sp>
      <p:pic>
        <p:nvPicPr>
          <p:cNvPr id="4" name="Picture 4">
            <a:extLst>
              <a:ext uri="{FF2B5EF4-FFF2-40B4-BE49-F238E27FC236}">
                <a16:creationId xmlns:a16="http://schemas.microsoft.com/office/drawing/2014/main" id="{39B357FA-0EBB-530E-DFC2-307473FF1F64}"/>
              </a:ext>
            </a:extLst>
          </p:cNvPr>
          <p:cNvPicPr>
            <a:picLocks noGrp="1" noChangeAspect="1"/>
          </p:cNvPicPr>
          <p:nvPr>
            <p:ph idx="1"/>
          </p:nvPr>
        </p:nvPicPr>
        <p:blipFill>
          <a:blip r:embed="rId2"/>
          <a:stretch>
            <a:fillRect/>
          </a:stretch>
        </p:blipFill>
        <p:spPr>
          <a:xfrm>
            <a:off x="893174" y="1743230"/>
            <a:ext cx="3481070" cy="4351338"/>
          </a:xfrm>
        </p:spPr>
      </p:pic>
      <p:sp>
        <p:nvSpPr>
          <p:cNvPr id="7" name="TextBox 6">
            <a:extLst>
              <a:ext uri="{FF2B5EF4-FFF2-40B4-BE49-F238E27FC236}">
                <a16:creationId xmlns:a16="http://schemas.microsoft.com/office/drawing/2014/main" id="{D984FEBB-D660-EEF1-ACA8-E7C7B2D0BA8D}"/>
              </a:ext>
            </a:extLst>
          </p:cNvPr>
          <p:cNvSpPr txBox="1"/>
          <p:nvPr/>
        </p:nvSpPr>
        <p:spPr>
          <a:xfrm>
            <a:off x="895164" y="6118194"/>
            <a:ext cx="3617650"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cs typeface="Calibri"/>
              </a:rPr>
              <a:t>Image from.   </a:t>
            </a:r>
            <a:r>
              <a:rPr lang="en-US" sz="900" dirty="0">
                <a:ea typeface="+mn-lt"/>
                <a:cs typeface="+mn-lt"/>
                <a:hlinkClick r:id="rId3"/>
              </a:rPr>
              <a:t>https://www.buzzfeednews.com/article/chrisstokelwalker/pope-puffy-jacket-ai-midjourney-image-creator-interview</a:t>
            </a:r>
            <a:endParaRPr lang="en-US" sz="900" dirty="0">
              <a:cs typeface="Calibri"/>
            </a:endParaRPr>
          </a:p>
        </p:txBody>
      </p:sp>
      <p:sp>
        <p:nvSpPr>
          <p:cNvPr id="5" name="Rectangle 4">
            <a:extLst>
              <a:ext uri="{FF2B5EF4-FFF2-40B4-BE49-F238E27FC236}">
                <a16:creationId xmlns:a16="http://schemas.microsoft.com/office/drawing/2014/main" id="{A3ADF47B-0F76-194F-9847-A77F2885D413}"/>
              </a:ext>
            </a:extLst>
          </p:cNvPr>
          <p:cNvSpPr/>
          <p:nvPr/>
        </p:nvSpPr>
        <p:spPr>
          <a:xfrm>
            <a:off x="4512814" y="766296"/>
            <a:ext cx="5197961" cy="523220"/>
          </a:xfrm>
          <a:prstGeom prst="rect">
            <a:avLst/>
          </a:prstGeom>
        </p:spPr>
        <p:txBody>
          <a:bodyPr wrap="none">
            <a:spAutoFit/>
          </a:bodyPr>
          <a:lstStyle/>
          <a:p>
            <a:r>
              <a:rPr lang="en-US" sz="2800" dirty="0">
                <a:solidFill>
                  <a:schemeClr val="accent2"/>
                </a:solidFill>
                <a:cs typeface="Calibri Light"/>
              </a:rPr>
              <a:t>Don’t trust everything it generates</a:t>
            </a:r>
            <a:endParaRPr lang="en-US" sz="2800" dirty="0">
              <a:solidFill>
                <a:schemeClr val="accent2"/>
              </a:solidFill>
            </a:endParaRPr>
          </a:p>
        </p:txBody>
      </p:sp>
      <p:sp>
        <p:nvSpPr>
          <p:cNvPr id="6" name="Rectangle 5">
            <a:extLst>
              <a:ext uri="{FF2B5EF4-FFF2-40B4-BE49-F238E27FC236}">
                <a16:creationId xmlns:a16="http://schemas.microsoft.com/office/drawing/2014/main" id="{0EEC82A1-3906-F445-8603-3E4293114D96}"/>
              </a:ext>
            </a:extLst>
          </p:cNvPr>
          <p:cNvSpPr/>
          <p:nvPr/>
        </p:nvSpPr>
        <p:spPr>
          <a:xfrm>
            <a:off x="10116788" y="704740"/>
            <a:ext cx="1484661" cy="769441"/>
          </a:xfrm>
          <a:prstGeom prst="rect">
            <a:avLst/>
          </a:prstGeom>
        </p:spPr>
        <p:txBody>
          <a:bodyPr wrap="square">
            <a:spAutoFit/>
          </a:bodyPr>
          <a:lstStyle/>
          <a:p>
            <a:r>
              <a:rPr lang="en-US" sz="4400" dirty="0"/>
              <a:t>⚠️</a:t>
            </a:r>
          </a:p>
        </p:txBody>
      </p:sp>
      <p:pic>
        <p:nvPicPr>
          <p:cNvPr id="12" name="Picture 11">
            <a:extLst>
              <a:ext uri="{FF2B5EF4-FFF2-40B4-BE49-F238E27FC236}">
                <a16:creationId xmlns:a16="http://schemas.microsoft.com/office/drawing/2014/main" id="{A1459E5B-5057-F845-AFFE-38B1368AA8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0068" y="2632723"/>
            <a:ext cx="6597607" cy="2484728"/>
          </a:xfrm>
          <a:prstGeom prst="rect">
            <a:avLst/>
          </a:prstGeom>
        </p:spPr>
      </p:pic>
    </p:spTree>
    <p:extLst>
      <p:ext uri="{BB962C8B-B14F-4D97-AF65-F5344CB8AC3E}">
        <p14:creationId xmlns:p14="http://schemas.microsoft.com/office/powerpoint/2010/main" val="23054781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D18C7-2A49-118B-A9FD-7E7E83990890}"/>
              </a:ext>
            </a:extLst>
          </p:cNvPr>
          <p:cNvSpPr>
            <a:spLocks noGrp="1"/>
          </p:cNvSpPr>
          <p:nvPr>
            <p:ph type="title"/>
          </p:nvPr>
        </p:nvSpPr>
        <p:spPr/>
        <p:txBody>
          <a:bodyPr/>
          <a:lstStyle/>
          <a:p>
            <a:r>
              <a:rPr lang="en-US" dirty="0">
                <a:ea typeface="+mj-lt"/>
                <a:cs typeface="+mj-lt"/>
              </a:rPr>
              <a:t>Risks &amp;</a:t>
            </a:r>
            <a:r>
              <a:rPr lang="en-US" dirty="0">
                <a:cs typeface="Calibri Light"/>
              </a:rPr>
              <a:t> Pitfalls: Misinformation</a:t>
            </a:r>
          </a:p>
        </p:txBody>
      </p:sp>
      <p:pic>
        <p:nvPicPr>
          <p:cNvPr id="5" name="Picture 5" descr="Graphical user interface, text, application, chat or text message&#10;&#10;Description automatically generated">
            <a:extLst>
              <a:ext uri="{FF2B5EF4-FFF2-40B4-BE49-F238E27FC236}">
                <a16:creationId xmlns:a16="http://schemas.microsoft.com/office/drawing/2014/main" id="{A72F6A8E-3BB3-980D-50F0-081355B2D86C}"/>
              </a:ext>
            </a:extLst>
          </p:cNvPr>
          <p:cNvPicPr>
            <a:picLocks noChangeAspect="1"/>
          </p:cNvPicPr>
          <p:nvPr/>
        </p:nvPicPr>
        <p:blipFill>
          <a:blip r:embed="rId2"/>
          <a:stretch>
            <a:fillRect/>
          </a:stretch>
        </p:blipFill>
        <p:spPr>
          <a:xfrm>
            <a:off x="914400" y="1714487"/>
            <a:ext cx="5362112" cy="2112174"/>
          </a:xfrm>
          <a:prstGeom prst="rect">
            <a:avLst/>
          </a:prstGeom>
        </p:spPr>
      </p:pic>
      <p:pic>
        <p:nvPicPr>
          <p:cNvPr id="6" name="Picture 6" descr="Text&#10;&#10;Description automatically generated">
            <a:extLst>
              <a:ext uri="{FF2B5EF4-FFF2-40B4-BE49-F238E27FC236}">
                <a16:creationId xmlns:a16="http://schemas.microsoft.com/office/drawing/2014/main" id="{C283C5FA-0D17-4B63-3D39-EA5B4CA75618}"/>
              </a:ext>
            </a:extLst>
          </p:cNvPr>
          <p:cNvPicPr>
            <a:picLocks noChangeAspect="1"/>
          </p:cNvPicPr>
          <p:nvPr/>
        </p:nvPicPr>
        <p:blipFill>
          <a:blip r:embed="rId3"/>
          <a:stretch>
            <a:fillRect/>
          </a:stretch>
        </p:blipFill>
        <p:spPr>
          <a:xfrm>
            <a:off x="914400" y="4397513"/>
            <a:ext cx="4679848" cy="1401425"/>
          </a:xfrm>
          <a:prstGeom prst="rect">
            <a:avLst/>
          </a:prstGeom>
        </p:spPr>
      </p:pic>
      <p:pic>
        <p:nvPicPr>
          <p:cNvPr id="9" name="Picture 9" descr="Graphical user interface, text, application&#10;&#10;Description automatically generated">
            <a:extLst>
              <a:ext uri="{FF2B5EF4-FFF2-40B4-BE49-F238E27FC236}">
                <a16:creationId xmlns:a16="http://schemas.microsoft.com/office/drawing/2014/main" id="{CE35918F-E5E9-565D-0B87-FBEAFDFB22C0}"/>
              </a:ext>
            </a:extLst>
          </p:cNvPr>
          <p:cNvPicPr>
            <a:picLocks noChangeAspect="1"/>
          </p:cNvPicPr>
          <p:nvPr/>
        </p:nvPicPr>
        <p:blipFill>
          <a:blip r:embed="rId4"/>
          <a:stretch>
            <a:fillRect/>
          </a:stretch>
        </p:blipFill>
        <p:spPr>
          <a:xfrm>
            <a:off x="5804515" y="2147995"/>
            <a:ext cx="6272074" cy="1437504"/>
          </a:xfrm>
          <a:prstGeom prst="rect">
            <a:avLst/>
          </a:prstGeom>
        </p:spPr>
      </p:pic>
      <p:sp>
        <p:nvSpPr>
          <p:cNvPr id="7" name="Rectangle 6">
            <a:extLst>
              <a:ext uri="{FF2B5EF4-FFF2-40B4-BE49-F238E27FC236}">
                <a16:creationId xmlns:a16="http://schemas.microsoft.com/office/drawing/2014/main" id="{BF129D16-0076-E14C-ACCF-1733248BBD12}"/>
              </a:ext>
            </a:extLst>
          </p:cNvPr>
          <p:cNvSpPr/>
          <p:nvPr/>
        </p:nvSpPr>
        <p:spPr>
          <a:xfrm>
            <a:off x="229836" y="2510602"/>
            <a:ext cx="1484661" cy="769441"/>
          </a:xfrm>
          <a:prstGeom prst="rect">
            <a:avLst/>
          </a:prstGeom>
        </p:spPr>
        <p:txBody>
          <a:bodyPr wrap="square">
            <a:spAutoFit/>
          </a:bodyPr>
          <a:lstStyle/>
          <a:p>
            <a:r>
              <a:rPr lang="en-US" sz="4400" dirty="0"/>
              <a:t>⚠️</a:t>
            </a:r>
          </a:p>
        </p:txBody>
      </p:sp>
      <p:sp>
        <p:nvSpPr>
          <p:cNvPr id="8" name="Rectangle 7">
            <a:extLst>
              <a:ext uri="{FF2B5EF4-FFF2-40B4-BE49-F238E27FC236}">
                <a16:creationId xmlns:a16="http://schemas.microsoft.com/office/drawing/2014/main" id="{8823B06A-8FD4-5F49-9A2D-C49E9D3F336D}"/>
              </a:ext>
            </a:extLst>
          </p:cNvPr>
          <p:cNvSpPr/>
          <p:nvPr/>
        </p:nvSpPr>
        <p:spPr>
          <a:xfrm>
            <a:off x="5062184" y="2923746"/>
            <a:ext cx="1484661" cy="769441"/>
          </a:xfrm>
          <a:prstGeom prst="rect">
            <a:avLst/>
          </a:prstGeom>
        </p:spPr>
        <p:txBody>
          <a:bodyPr wrap="square">
            <a:spAutoFit/>
          </a:bodyPr>
          <a:lstStyle/>
          <a:p>
            <a:r>
              <a:rPr lang="en-US" sz="4400" dirty="0"/>
              <a:t>⚠️</a:t>
            </a:r>
          </a:p>
        </p:txBody>
      </p:sp>
      <p:sp>
        <p:nvSpPr>
          <p:cNvPr id="10" name="Rectangle 9">
            <a:extLst>
              <a:ext uri="{FF2B5EF4-FFF2-40B4-BE49-F238E27FC236}">
                <a16:creationId xmlns:a16="http://schemas.microsoft.com/office/drawing/2014/main" id="{D5D28F62-46BC-E241-8855-A34801702CB7}"/>
              </a:ext>
            </a:extLst>
          </p:cNvPr>
          <p:cNvSpPr/>
          <p:nvPr/>
        </p:nvSpPr>
        <p:spPr>
          <a:xfrm>
            <a:off x="229836" y="4590665"/>
            <a:ext cx="1083195" cy="769441"/>
          </a:xfrm>
          <a:prstGeom prst="rect">
            <a:avLst/>
          </a:prstGeom>
        </p:spPr>
        <p:txBody>
          <a:bodyPr wrap="square">
            <a:spAutoFit/>
          </a:bodyPr>
          <a:lstStyle/>
          <a:p>
            <a:r>
              <a:rPr lang="en-US" sz="4400" dirty="0"/>
              <a:t>⚠️</a:t>
            </a:r>
          </a:p>
        </p:txBody>
      </p:sp>
      <p:pic>
        <p:nvPicPr>
          <p:cNvPr id="13" name="Picture 12">
            <a:extLst>
              <a:ext uri="{FF2B5EF4-FFF2-40B4-BE49-F238E27FC236}">
                <a16:creationId xmlns:a16="http://schemas.microsoft.com/office/drawing/2014/main" id="{F00182F1-B20A-E343-9C94-DB58D7B52E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6512" y="4313329"/>
            <a:ext cx="5142599" cy="1569792"/>
          </a:xfrm>
          <a:prstGeom prst="roundRect">
            <a:avLst/>
          </a:prstGeom>
        </p:spPr>
      </p:pic>
      <p:sp>
        <p:nvSpPr>
          <p:cNvPr id="14" name="Rectangle 13">
            <a:extLst>
              <a:ext uri="{FF2B5EF4-FFF2-40B4-BE49-F238E27FC236}">
                <a16:creationId xmlns:a16="http://schemas.microsoft.com/office/drawing/2014/main" id="{1D2CE4D4-A107-F848-A7EF-C383B0DFCEF4}"/>
              </a:ext>
            </a:extLst>
          </p:cNvPr>
          <p:cNvSpPr/>
          <p:nvPr/>
        </p:nvSpPr>
        <p:spPr>
          <a:xfrm>
            <a:off x="5485640" y="4643545"/>
            <a:ext cx="1083195" cy="769441"/>
          </a:xfrm>
          <a:prstGeom prst="rect">
            <a:avLst/>
          </a:prstGeom>
        </p:spPr>
        <p:txBody>
          <a:bodyPr wrap="square">
            <a:spAutoFit/>
          </a:bodyPr>
          <a:lstStyle/>
          <a:p>
            <a:r>
              <a:rPr lang="en-US" sz="4400" dirty="0"/>
              <a:t>⚠️</a:t>
            </a:r>
          </a:p>
        </p:txBody>
      </p:sp>
      <p:sp>
        <p:nvSpPr>
          <p:cNvPr id="15" name="TextBox 14">
            <a:extLst>
              <a:ext uri="{FF2B5EF4-FFF2-40B4-BE49-F238E27FC236}">
                <a16:creationId xmlns:a16="http://schemas.microsoft.com/office/drawing/2014/main" id="{C15FBB31-DD03-3546-B2A2-DCBDBF45BC73}"/>
              </a:ext>
            </a:extLst>
          </p:cNvPr>
          <p:cNvSpPr txBox="1"/>
          <p:nvPr/>
        </p:nvSpPr>
        <p:spPr>
          <a:xfrm>
            <a:off x="914400" y="6044969"/>
            <a:ext cx="870108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cs typeface="Calibri"/>
              </a:rPr>
              <a:t>TL: </a:t>
            </a:r>
            <a:r>
              <a:rPr lang="en-US" sz="900" dirty="0">
                <a:cs typeface="Calibri"/>
                <a:hlinkClick r:id="rId6"/>
              </a:rPr>
              <a:t>https://www.npr.org/2023/04/27/1172387911/how-can-people-spot-fake-images-created-by-artificial-intelligence</a:t>
            </a:r>
            <a:r>
              <a:rPr lang="en-US" sz="900" dirty="0">
                <a:cs typeface="Calibri"/>
              </a:rPr>
              <a:t> </a:t>
            </a:r>
            <a:endParaRPr lang="en-US" sz="900" dirty="0">
              <a:ea typeface="+mn-lt"/>
              <a:cs typeface="+mn-lt"/>
            </a:endParaRPr>
          </a:p>
          <a:p>
            <a:r>
              <a:rPr lang="en-US" sz="900" dirty="0">
                <a:cs typeface="Calibri"/>
              </a:rPr>
              <a:t>TR: </a:t>
            </a:r>
            <a:r>
              <a:rPr lang="en-US" sz="900" dirty="0">
                <a:cs typeface="Calibri"/>
                <a:hlinkClick r:id="rId7"/>
              </a:rPr>
              <a:t>https://www.euronews.com/next/2023/05/02/rapid-growth-of-news-sites-using-ai-tools-like-chatgpt-is-driving-the-spread-of-misinforma</a:t>
            </a:r>
            <a:endParaRPr lang="en-US" sz="900" dirty="0">
              <a:cs typeface="Calibri"/>
            </a:endParaRPr>
          </a:p>
          <a:p>
            <a:r>
              <a:rPr lang="en-US" sz="900" dirty="0">
                <a:cs typeface="Calibri"/>
              </a:rPr>
              <a:t>BL: </a:t>
            </a:r>
            <a:r>
              <a:rPr lang="en-US" sz="900" dirty="0">
                <a:cs typeface="Calibri"/>
                <a:hlinkClick r:id="rId8"/>
              </a:rPr>
              <a:t>https://www.nytimes.com/2023/02/08/technology/ai-chatbots-disinformation.html</a:t>
            </a:r>
            <a:endParaRPr lang="en-US" sz="900" dirty="0">
              <a:cs typeface="Calibri"/>
            </a:endParaRPr>
          </a:p>
          <a:p>
            <a:r>
              <a:rPr lang="en-US" sz="900" dirty="0">
                <a:cs typeface="Calibri"/>
              </a:rPr>
              <a:t>BR: </a:t>
            </a:r>
            <a:r>
              <a:rPr lang="en-US" sz="900" dirty="0">
                <a:ea typeface="+mn-lt"/>
                <a:cs typeface="+mn-lt"/>
                <a:hlinkClick r:id="rId9"/>
              </a:rPr>
              <a:t>https://www.wsj.com/articles/readers-beware-ai-has-learned-to-create-fake-news-stories-11571018640 </a:t>
            </a:r>
            <a:endParaRPr lang="en-US" sz="900" dirty="0">
              <a:cs typeface="Calibri"/>
            </a:endParaRPr>
          </a:p>
        </p:txBody>
      </p:sp>
    </p:spTree>
    <p:extLst>
      <p:ext uri="{BB962C8B-B14F-4D97-AF65-F5344CB8AC3E}">
        <p14:creationId xmlns:p14="http://schemas.microsoft.com/office/powerpoint/2010/main" val="33410222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70FC5-6785-7676-6EB8-8E1C50145CFC}"/>
              </a:ext>
            </a:extLst>
          </p:cNvPr>
          <p:cNvSpPr>
            <a:spLocks noGrp="1"/>
          </p:cNvSpPr>
          <p:nvPr>
            <p:ph type="title"/>
          </p:nvPr>
        </p:nvSpPr>
        <p:spPr/>
        <p:txBody>
          <a:bodyPr/>
          <a:lstStyle/>
          <a:p>
            <a:r>
              <a:rPr lang="en-US" dirty="0">
                <a:ea typeface="+mj-lt"/>
                <a:cs typeface="+mj-lt"/>
              </a:rPr>
              <a:t>Risks &amp;</a:t>
            </a:r>
            <a:r>
              <a:rPr lang="en-US" dirty="0">
                <a:cs typeface="Calibri Light"/>
              </a:rPr>
              <a:t> Pitfalls: Privacy</a:t>
            </a:r>
          </a:p>
        </p:txBody>
      </p:sp>
      <p:pic>
        <p:nvPicPr>
          <p:cNvPr id="4" name="Picture 4" descr="Graphical user interface, text, application, email&#10;&#10;Description automatically generated">
            <a:extLst>
              <a:ext uri="{FF2B5EF4-FFF2-40B4-BE49-F238E27FC236}">
                <a16:creationId xmlns:a16="http://schemas.microsoft.com/office/drawing/2014/main" id="{7EF37CF1-4361-946E-3711-30E458F0143B}"/>
              </a:ext>
            </a:extLst>
          </p:cNvPr>
          <p:cNvPicPr>
            <a:picLocks noGrp="1" noChangeAspect="1"/>
          </p:cNvPicPr>
          <p:nvPr>
            <p:ph idx="1"/>
          </p:nvPr>
        </p:nvPicPr>
        <p:blipFill>
          <a:blip r:embed="rId2"/>
          <a:stretch>
            <a:fillRect/>
          </a:stretch>
        </p:blipFill>
        <p:spPr>
          <a:xfrm>
            <a:off x="836720" y="1914402"/>
            <a:ext cx="5058793" cy="2634989"/>
          </a:xfrm>
        </p:spPr>
      </p:pic>
      <p:pic>
        <p:nvPicPr>
          <p:cNvPr id="5" name="Picture 5">
            <a:extLst>
              <a:ext uri="{FF2B5EF4-FFF2-40B4-BE49-F238E27FC236}">
                <a16:creationId xmlns:a16="http://schemas.microsoft.com/office/drawing/2014/main" id="{1CDA9DD2-E8AB-512B-1E95-424F5924FA0B}"/>
              </a:ext>
            </a:extLst>
          </p:cNvPr>
          <p:cNvPicPr>
            <a:picLocks noChangeAspect="1"/>
          </p:cNvPicPr>
          <p:nvPr/>
        </p:nvPicPr>
        <p:blipFill>
          <a:blip r:embed="rId3"/>
          <a:stretch>
            <a:fillRect/>
          </a:stretch>
        </p:blipFill>
        <p:spPr>
          <a:xfrm>
            <a:off x="5005526" y="3010868"/>
            <a:ext cx="6545801" cy="3410787"/>
          </a:xfrm>
          <a:prstGeom prst="rect">
            <a:avLst/>
          </a:prstGeom>
        </p:spPr>
      </p:pic>
      <p:sp>
        <p:nvSpPr>
          <p:cNvPr id="6" name="Rectangle: Rounded Corners 5">
            <a:extLst>
              <a:ext uri="{FF2B5EF4-FFF2-40B4-BE49-F238E27FC236}">
                <a16:creationId xmlns:a16="http://schemas.microsoft.com/office/drawing/2014/main" id="{8FBFB0B8-ECB9-79C7-F432-E2EEA247F615}"/>
              </a:ext>
            </a:extLst>
          </p:cNvPr>
          <p:cNvSpPr/>
          <p:nvPr/>
        </p:nvSpPr>
        <p:spPr>
          <a:xfrm>
            <a:off x="8626137" y="3432699"/>
            <a:ext cx="2263804" cy="369901"/>
          </a:xfrm>
          <a:prstGeom prst="roundRect">
            <a:avLst/>
          </a:prstGeom>
          <a:solidFill>
            <a:srgbClr val="FFFF00">
              <a:alpha val="52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556C1406-7242-7ED8-5CAF-23AB79B29C74}"/>
              </a:ext>
            </a:extLst>
          </p:cNvPr>
          <p:cNvSpPr/>
          <p:nvPr/>
        </p:nvSpPr>
        <p:spPr>
          <a:xfrm>
            <a:off x="5008486" y="3802602"/>
            <a:ext cx="5060270" cy="355105"/>
          </a:xfrm>
          <a:prstGeom prst="roundRect">
            <a:avLst/>
          </a:prstGeom>
          <a:solidFill>
            <a:srgbClr val="FFFF00">
              <a:alpha val="52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A422114-D12E-5A14-91AC-91989BDB32A5}"/>
              </a:ext>
            </a:extLst>
          </p:cNvPr>
          <p:cNvSpPr txBox="1"/>
          <p:nvPr/>
        </p:nvSpPr>
        <p:spPr>
          <a:xfrm>
            <a:off x="1317171" y="6498771"/>
            <a:ext cx="77724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cs typeface="Calibri"/>
              </a:rPr>
              <a:t>Article: </a:t>
            </a:r>
            <a:r>
              <a:rPr lang="en-US" sz="900" dirty="0">
                <a:ea typeface="+mn-lt"/>
                <a:cs typeface="+mn-lt"/>
                <a:hlinkClick r:id="rId4"/>
              </a:rPr>
              <a:t>https://www.forbes.com/sites/forbesbusinesscouncil/2023/05/01/how-generative-ai-can-affect-your-business-data-privacy/?sh=5390c364702d</a:t>
            </a:r>
            <a:endParaRPr lang="en-US" sz="900" dirty="0">
              <a:cs typeface="Calibri"/>
            </a:endParaRPr>
          </a:p>
        </p:txBody>
      </p:sp>
      <p:sp>
        <p:nvSpPr>
          <p:cNvPr id="10" name="Rectangle 9">
            <a:extLst>
              <a:ext uri="{FF2B5EF4-FFF2-40B4-BE49-F238E27FC236}">
                <a16:creationId xmlns:a16="http://schemas.microsoft.com/office/drawing/2014/main" id="{4EBE557A-798B-F342-8F98-C38334850D85}"/>
              </a:ext>
            </a:extLst>
          </p:cNvPr>
          <p:cNvSpPr/>
          <p:nvPr/>
        </p:nvSpPr>
        <p:spPr>
          <a:xfrm>
            <a:off x="6096000" y="732369"/>
            <a:ext cx="1484661" cy="769441"/>
          </a:xfrm>
          <a:prstGeom prst="rect">
            <a:avLst/>
          </a:prstGeom>
        </p:spPr>
        <p:txBody>
          <a:bodyPr wrap="square">
            <a:spAutoFit/>
          </a:bodyPr>
          <a:lstStyle/>
          <a:p>
            <a:r>
              <a:rPr lang="en-US" sz="4400" dirty="0"/>
              <a:t>⚠️</a:t>
            </a:r>
          </a:p>
        </p:txBody>
      </p:sp>
    </p:spTree>
    <p:extLst>
      <p:ext uri="{BB962C8B-B14F-4D97-AF65-F5344CB8AC3E}">
        <p14:creationId xmlns:p14="http://schemas.microsoft.com/office/powerpoint/2010/main" val="3556578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555F2-6ED9-E731-5A4A-1EDAF7DF2A7A}"/>
              </a:ext>
            </a:extLst>
          </p:cNvPr>
          <p:cNvSpPr>
            <a:spLocks noGrp="1"/>
          </p:cNvSpPr>
          <p:nvPr>
            <p:ph type="title"/>
          </p:nvPr>
        </p:nvSpPr>
        <p:spPr/>
        <p:txBody>
          <a:bodyPr/>
          <a:lstStyle/>
          <a:p>
            <a:r>
              <a:rPr lang="en-US" dirty="0">
                <a:cs typeface="Calibri Light"/>
              </a:rPr>
              <a:t>Talk Outline</a:t>
            </a:r>
            <a:endParaRPr lang="en-US" dirty="0"/>
          </a:p>
        </p:txBody>
      </p:sp>
      <p:sp>
        <p:nvSpPr>
          <p:cNvPr id="3" name="Content Placeholder 2">
            <a:extLst>
              <a:ext uri="{FF2B5EF4-FFF2-40B4-BE49-F238E27FC236}">
                <a16:creationId xmlns:a16="http://schemas.microsoft.com/office/drawing/2014/main" id="{556445E6-8AE8-4192-0EBF-47832DA5F891}"/>
              </a:ext>
            </a:extLst>
          </p:cNvPr>
          <p:cNvSpPr>
            <a:spLocks noGrp="1"/>
          </p:cNvSpPr>
          <p:nvPr>
            <p:ph sz="half" idx="1"/>
          </p:nvPr>
        </p:nvSpPr>
        <p:spPr/>
        <p:txBody>
          <a:bodyPr vert="horz" lIns="91440" tIns="45720" rIns="91440" bIns="45720" rtlCol="0" anchor="t">
            <a:normAutofit fontScale="85000" lnSpcReduction="10000"/>
          </a:bodyPr>
          <a:lstStyle/>
          <a:p>
            <a:pPr>
              <a:lnSpc>
                <a:spcPct val="150000"/>
              </a:lnSpc>
            </a:pPr>
            <a:r>
              <a:rPr lang="en-US" dirty="0">
                <a:ea typeface="+mn-lt"/>
                <a:cs typeface="+mn-lt"/>
              </a:rPr>
              <a:t>AI and Generative AI</a:t>
            </a:r>
            <a:endParaRPr lang="en-US" dirty="0">
              <a:cs typeface="Calibri" panose="020F0502020204030204"/>
            </a:endParaRPr>
          </a:p>
          <a:p>
            <a:pPr>
              <a:spcBef>
                <a:spcPts val="1600"/>
              </a:spcBef>
              <a:spcAft>
                <a:spcPts val="100"/>
              </a:spcAft>
            </a:pPr>
            <a:r>
              <a:rPr lang="en-US" dirty="0">
                <a:ea typeface="+mn-lt"/>
                <a:cs typeface="+mn-lt"/>
              </a:rPr>
              <a:t>Where we are and how we got here?</a:t>
            </a:r>
          </a:p>
          <a:p>
            <a:pPr>
              <a:spcBef>
                <a:spcPts val="1600"/>
              </a:spcBef>
              <a:spcAft>
                <a:spcPts val="100"/>
              </a:spcAft>
            </a:pPr>
            <a:r>
              <a:rPr lang="en-US" dirty="0">
                <a:ea typeface="+mj-lt"/>
                <a:cs typeface="+mj-lt"/>
              </a:rPr>
              <a:t>What Generative AI tools are available?</a:t>
            </a:r>
          </a:p>
          <a:p>
            <a:pPr>
              <a:spcBef>
                <a:spcPts val="1600"/>
              </a:spcBef>
              <a:spcAft>
                <a:spcPts val="100"/>
              </a:spcAft>
            </a:pPr>
            <a:r>
              <a:rPr lang="en-US" dirty="0">
                <a:ea typeface="+mn-lt"/>
                <a:cs typeface="+mn-lt"/>
              </a:rPr>
              <a:t>Risks &amp; Pitfalls</a:t>
            </a:r>
          </a:p>
          <a:p>
            <a:pPr>
              <a:lnSpc>
                <a:spcPct val="150000"/>
              </a:lnSpc>
            </a:pPr>
            <a:r>
              <a:rPr lang="en-US" dirty="0">
                <a:ea typeface="+mn-lt"/>
                <a:cs typeface="+mn-lt"/>
              </a:rPr>
              <a:t>What can Generative AI do for you?</a:t>
            </a:r>
            <a:endParaRPr lang="en-US" dirty="0">
              <a:cs typeface="Calibri"/>
            </a:endParaRPr>
          </a:p>
          <a:p>
            <a:pPr>
              <a:lnSpc>
                <a:spcPct val="150000"/>
              </a:lnSpc>
            </a:pPr>
            <a:r>
              <a:rPr lang="en-US" dirty="0">
                <a:ea typeface="+mn-lt"/>
                <a:cs typeface="+mn-lt"/>
              </a:rPr>
              <a:t>Examples and case studies</a:t>
            </a:r>
            <a:endParaRPr lang="en-US" dirty="0">
              <a:cs typeface="Calibri"/>
            </a:endParaRPr>
          </a:p>
          <a:p>
            <a:endParaRPr lang="en-US" dirty="0">
              <a:cs typeface="Calibri"/>
            </a:endParaRPr>
          </a:p>
        </p:txBody>
      </p:sp>
      <p:pic>
        <p:nvPicPr>
          <p:cNvPr id="5" name="Picture 5" descr="A picture containing diagram&#10;&#10;Description automatically generated">
            <a:extLst>
              <a:ext uri="{FF2B5EF4-FFF2-40B4-BE49-F238E27FC236}">
                <a16:creationId xmlns:a16="http://schemas.microsoft.com/office/drawing/2014/main" id="{631650B9-C782-8FC1-CCF6-18C2F9D51CE0}"/>
              </a:ext>
            </a:extLst>
          </p:cNvPr>
          <p:cNvPicPr>
            <a:picLocks noGrp="1" noChangeAspect="1"/>
          </p:cNvPicPr>
          <p:nvPr>
            <p:ph sz="half" idx="2"/>
          </p:nvPr>
        </p:nvPicPr>
        <p:blipFill>
          <a:blip r:embed="rId3"/>
          <a:stretch>
            <a:fillRect/>
          </a:stretch>
        </p:blipFill>
        <p:spPr>
          <a:xfrm>
            <a:off x="6022888" y="589"/>
            <a:ext cx="6166966" cy="6853707"/>
          </a:xfrm>
        </p:spPr>
      </p:pic>
    </p:spTree>
    <p:extLst>
      <p:ext uri="{BB962C8B-B14F-4D97-AF65-F5344CB8AC3E}">
        <p14:creationId xmlns:p14="http://schemas.microsoft.com/office/powerpoint/2010/main" val="33879690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365C-C0C8-AAD5-0B95-4349AE8AC966}"/>
              </a:ext>
            </a:extLst>
          </p:cNvPr>
          <p:cNvSpPr>
            <a:spLocks noGrp="1"/>
          </p:cNvSpPr>
          <p:nvPr>
            <p:ph type="title"/>
          </p:nvPr>
        </p:nvSpPr>
        <p:spPr/>
        <p:txBody>
          <a:bodyPr/>
          <a:lstStyle/>
          <a:p>
            <a:r>
              <a:rPr lang="en-US" dirty="0">
                <a:ea typeface="+mj-lt"/>
                <a:cs typeface="+mj-lt"/>
              </a:rPr>
              <a:t>Risks &amp; </a:t>
            </a:r>
            <a:r>
              <a:rPr lang="en-US" dirty="0">
                <a:cs typeface="Calibri Light"/>
              </a:rPr>
              <a:t>Pitfalls: Copyright</a:t>
            </a:r>
          </a:p>
        </p:txBody>
      </p:sp>
      <p:pic>
        <p:nvPicPr>
          <p:cNvPr id="4" name="Picture 4" descr="Text&#10;&#10;Description automatically generated">
            <a:extLst>
              <a:ext uri="{FF2B5EF4-FFF2-40B4-BE49-F238E27FC236}">
                <a16:creationId xmlns:a16="http://schemas.microsoft.com/office/drawing/2014/main" id="{FA38D9D5-DC62-A7F4-8395-10A0B90DB450}"/>
              </a:ext>
            </a:extLst>
          </p:cNvPr>
          <p:cNvPicPr>
            <a:picLocks noGrp="1" noChangeAspect="1"/>
          </p:cNvPicPr>
          <p:nvPr>
            <p:ph idx="1"/>
          </p:nvPr>
        </p:nvPicPr>
        <p:blipFill>
          <a:blip r:embed="rId2"/>
          <a:stretch>
            <a:fillRect/>
          </a:stretch>
        </p:blipFill>
        <p:spPr>
          <a:xfrm>
            <a:off x="573441" y="1781236"/>
            <a:ext cx="4016963" cy="1865592"/>
          </a:xfrm>
        </p:spPr>
      </p:pic>
      <p:pic>
        <p:nvPicPr>
          <p:cNvPr id="5" name="Picture 5" descr="Text&#10;&#10;Description automatically generated">
            <a:extLst>
              <a:ext uri="{FF2B5EF4-FFF2-40B4-BE49-F238E27FC236}">
                <a16:creationId xmlns:a16="http://schemas.microsoft.com/office/drawing/2014/main" id="{8AB80F39-9EBB-23E9-8D82-590322DBF4E6}"/>
              </a:ext>
            </a:extLst>
          </p:cNvPr>
          <p:cNvPicPr>
            <a:picLocks noChangeAspect="1"/>
          </p:cNvPicPr>
          <p:nvPr/>
        </p:nvPicPr>
        <p:blipFill>
          <a:blip r:embed="rId3"/>
          <a:stretch>
            <a:fillRect/>
          </a:stretch>
        </p:blipFill>
        <p:spPr>
          <a:xfrm>
            <a:off x="4583836" y="2944370"/>
            <a:ext cx="7411374" cy="2863162"/>
          </a:xfrm>
          <a:prstGeom prst="rect">
            <a:avLst/>
          </a:prstGeom>
        </p:spPr>
      </p:pic>
      <p:sp>
        <p:nvSpPr>
          <p:cNvPr id="7" name="TextBox 6">
            <a:extLst>
              <a:ext uri="{FF2B5EF4-FFF2-40B4-BE49-F238E27FC236}">
                <a16:creationId xmlns:a16="http://schemas.microsoft.com/office/drawing/2014/main" id="{5CD6146F-CFC4-21EC-B7D2-78211398DC32}"/>
              </a:ext>
            </a:extLst>
          </p:cNvPr>
          <p:cNvSpPr txBox="1"/>
          <p:nvPr/>
        </p:nvSpPr>
        <p:spPr>
          <a:xfrm>
            <a:off x="1317171" y="6498771"/>
            <a:ext cx="77724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cs typeface="Calibri"/>
              </a:rPr>
              <a:t>Article: </a:t>
            </a:r>
            <a:r>
              <a:rPr lang="en-US" sz="900" dirty="0">
                <a:ea typeface="+mn-lt"/>
                <a:cs typeface="+mn-lt"/>
                <a:hlinkClick r:id="rId4"/>
              </a:rPr>
              <a:t>https://hbr.org/2023/04/generative-ai-has-an-intellectual-property-problem</a:t>
            </a:r>
            <a:endParaRPr lang="en-US" sz="900">
              <a:cs typeface="Calibri"/>
            </a:endParaRPr>
          </a:p>
        </p:txBody>
      </p:sp>
      <p:sp>
        <p:nvSpPr>
          <p:cNvPr id="9" name="Rectangle: Rounded Corners 8">
            <a:extLst>
              <a:ext uri="{FF2B5EF4-FFF2-40B4-BE49-F238E27FC236}">
                <a16:creationId xmlns:a16="http://schemas.microsoft.com/office/drawing/2014/main" id="{06B95C66-F9F5-3994-A47B-E8055F31A6AE}"/>
              </a:ext>
            </a:extLst>
          </p:cNvPr>
          <p:cNvSpPr/>
          <p:nvPr/>
        </p:nvSpPr>
        <p:spPr>
          <a:xfrm>
            <a:off x="4756952" y="3743418"/>
            <a:ext cx="6451104" cy="266329"/>
          </a:xfrm>
          <a:prstGeom prst="roundRect">
            <a:avLst/>
          </a:prstGeom>
          <a:solidFill>
            <a:srgbClr val="FFFF00">
              <a:alpha val="52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54574974-B512-EBD5-991F-E7CC223A1D07}"/>
              </a:ext>
            </a:extLst>
          </p:cNvPr>
          <p:cNvSpPr/>
          <p:nvPr/>
        </p:nvSpPr>
        <p:spPr>
          <a:xfrm>
            <a:off x="10372078" y="3469690"/>
            <a:ext cx="1287259" cy="258931"/>
          </a:xfrm>
          <a:prstGeom prst="roundRect">
            <a:avLst/>
          </a:prstGeom>
          <a:solidFill>
            <a:srgbClr val="FFFF00">
              <a:alpha val="52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0E31D829-2FB9-D74F-65F6-551A931E8A99}"/>
              </a:ext>
            </a:extLst>
          </p:cNvPr>
          <p:cNvSpPr/>
          <p:nvPr/>
        </p:nvSpPr>
        <p:spPr>
          <a:xfrm>
            <a:off x="4756952" y="4009748"/>
            <a:ext cx="6894987" cy="266329"/>
          </a:xfrm>
          <a:prstGeom prst="roundRect">
            <a:avLst/>
          </a:prstGeom>
          <a:solidFill>
            <a:srgbClr val="FFFF00">
              <a:alpha val="52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11D7379D-958B-C125-54E4-74F9E8316A4F}"/>
              </a:ext>
            </a:extLst>
          </p:cNvPr>
          <p:cNvSpPr/>
          <p:nvPr/>
        </p:nvSpPr>
        <p:spPr>
          <a:xfrm>
            <a:off x="4705165" y="4276078"/>
            <a:ext cx="6140386" cy="266329"/>
          </a:xfrm>
          <a:prstGeom prst="roundRect">
            <a:avLst/>
          </a:prstGeom>
          <a:solidFill>
            <a:srgbClr val="FFFF00">
              <a:alpha val="52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2DAA341-8030-B644-AC8E-708CD3D22420}"/>
              </a:ext>
            </a:extLst>
          </p:cNvPr>
          <p:cNvSpPr/>
          <p:nvPr/>
        </p:nvSpPr>
        <p:spPr>
          <a:xfrm>
            <a:off x="6804862" y="748957"/>
            <a:ext cx="1484661" cy="769441"/>
          </a:xfrm>
          <a:prstGeom prst="rect">
            <a:avLst/>
          </a:prstGeom>
        </p:spPr>
        <p:txBody>
          <a:bodyPr wrap="square">
            <a:spAutoFit/>
          </a:bodyPr>
          <a:lstStyle/>
          <a:p>
            <a:r>
              <a:rPr lang="en-US" sz="4400" dirty="0"/>
              <a:t>⚠️</a:t>
            </a:r>
          </a:p>
        </p:txBody>
      </p:sp>
    </p:spTree>
    <p:extLst>
      <p:ext uri="{BB962C8B-B14F-4D97-AF65-F5344CB8AC3E}">
        <p14:creationId xmlns:p14="http://schemas.microsoft.com/office/powerpoint/2010/main" val="24427026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AE32D-11FB-0BEF-4002-6F96A58E1FC7}"/>
              </a:ext>
            </a:extLst>
          </p:cNvPr>
          <p:cNvSpPr>
            <a:spLocks noGrp="1"/>
          </p:cNvSpPr>
          <p:nvPr>
            <p:ph type="title"/>
          </p:nvPr>
        </p:nvSpPr>
        <p:spPr>
          <a:xfrm>
            <a:off x="1464087" y="2624667"/>
            <a:ext cx="10515600" cy="1325563"/>
          </a:xfrm>
        </p:spPr>
        <p:txBody>
          <a:bodyPr/>
          <a:lstStyle/>
          <a:p>
            <a:r>
              <a:rPr lang="en-US" dirty="0">
                <a:ea typeface="+mj-lt"/>
                <a:cs typeface="+mj-lt"/>
              </a:rPr>
              <a:t>What can Generative AI do for you? </a:t>
            </a:r>
            <a:endParaRPr lang="en-US" dirty="0"/>
          </a:p>
        </p:txBody>
      </p:sp>
    </p:spTree>
    <p:extLst>
      <p:ext uri="{BB962C8B-B14F-4D97-AF65-F5344CB8AC3E}">
        <p14:creationId xmlns:p14="http://schemas.microsoft.com/office/powerpoint/2010/main" val="11295912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12800-F93B-1C7D-092E-9B9FBB60CB24}"/>
              </a:ext>
            </a:extLst>
          </p:cNvPr>
          <p:cNvSpPr>
            <a:spLocks noGrp="1"/>
          </p:cNvSpPr>
          <p:nvPr>
            <p:ph type="title"/>
          </p:nvPr>
        </p:nvSpPr>
        <p:spPr/>
        <p:txBody>
          <a:bodyPr/>
          <a:lstStyle/>
          <a:p>
            <a:r>
              <a:rPr lang="en-US" dirty="0">
                <a:effectLst/>
              </a:rPr>
              <a:t>What can Generative AI do for small businesses?</a:t>
            </a:r>
            <a:endParaRPr lang="en-US" dirty="0"/>
          </a:p>
        </p:txBody>
      </p:sp>
      <p:graphicFrame>
        <p:nvGraphicFramePr>
          <p:cNvPr id="5" name="Table 4">
            <a:extLst>
              <a:ext uri="{FF2B5EF4-FFF2-40B4-BE49-F238E27FC236}">
                <a16:creationId xmlns:a16="http://schemas.microsoft.com/office/drawing/2014/main" id="{15B8E6BF-0FE3-4036-2A52-5FB20352EC86}"/>
              </a:ext>
            </a:extLst>
          </p:cNvPr>
          <p:cNvGraphicFramePr>
            <a:graphicFrameLocks noGrp="1"/>
          </p:cNvGraphicFramePr>
          <p:nvPr/>
        </p:nvGraphicFramePr>
        <p:xfrm>
          <a:off x="1304144" y="2584304"/>
          <a:ext cx="10049656" cy="3108960"/>
        </p:xfrm>
        <a:graphic>
          <a:graphicData uri="http://schemas.openxmlformats.org/drawingml/2006/table">
            <a:tbl>
              <a:tblPr firstRow="1">
                <a:tableStyleId>{9D7B26C5-4107-4FEC-AEDC-1716B250A1EF}</a:tableStyleId>
              </a:tblPr>
              <a:tblGrid>
                <a:gridCol w="10049656">
                  <a:extLst>
                    <a:ext uri="{9D8B030D-6E8A-4147-A177-3AD203B41FA5}">
                      <a16:colId xmlns:a16="http://schemas.microsoft.com/office/drawing/2014/main" val="1582520655"/>
                    </a:ext>
                  </a:extLst>
                </a:gridCol>
              </a:tblGrid>
              <a:tr h="4905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effectLst/>
                        </a:rPr>
                        <a:t>Benefits of Generative AI for Small Businesses</a:t>
                      </a:r>
                    </a:p>
                  </a:txBody>
                  <a:tcPr anchor="ctr"/>
                </a:tc>
                <a:extLst>
                  <a:ext uri="{0D108BD9-81ED-4DB2-BD59-A6C34878D82A}">
                    <a16:rowId xmlns:a16="http://schemas.microsoft.com/office/drawing/2014/main" val="3602593530"/>
                  </a:ext>
                </a:extLst>
              </a:tr>
              <a:tr h="0">
                <a:tc>
                  <a:txBody>
                    <a:bodyPr/>
                    <a:lstStyle/>
                    <a:p>
                      <a:pPr algn="l"/>
                      <a:r>
                        <a:rPr lang="en-US" sz="2800" dirty="0">
                          <a:effectLst/>
                        </a:rPr>
                        <a:t>Creates personalized content for customers</a:t>
                      </a:r>
                    </a:p>
                  </a:txBody>
                  <a:tcPr anchor="ctr"/>
                </a:tc>
                <a:extLst>
                  <a:ext uri="{0D108BD9-81ED-4DB2-BD59-A6C34878D82A}">
                    <a16:rowId xmlns:a16="http://schemas.microsoft.com/office/drawing/2014/main" val="677261710"/>
                  </a:ext>
                </a:extLst>
              </a:tr>
              <a:tr h="0">
                <a:tc>
                  <a:txBody>
                    <a:bodyPr/>
                    <a:lstStyle/>
                    <a:p>
                      <a:pPr algn="l"/>
                      <a:r>
                        <a:rPr lang="en-US" sz="2800">
                          <a:effectLst/>
                        </a:rPr>
                        <a:t>Automates customer service with chatbots or virtual assistants</a:t>
                      </a:r>
                    </a:p>
                  </a:txBody>
                  <a:tcPr anchor="ctr"/>
                </a:tc>
                <a:extLst>
                  <a:ext uri="{0D108BD9-81ED-4DB2-BD59-A6C34878D82A}">
                    <a16:rowId xmlns:a16="http://schemas.microsoft.com/office/drawing/2014/main" val="4097941710"/>
                  </a:ext>
                </a:extLst>
              </a:tr>
              <a:tr h="0">
                <a:tc>
                  <a:txBody>
                    <a:bodyPr/>
                    <a:lstStyle/>
                    <a:p>
                      <a:pPr algn="l"/>
                      <a:r>
                        <a:rPr lang="en-US" sz="2800" dirty="0">
                          <a:effectLst/>
                        </a:rPr>
                        <a:t>Streamlines operations by automating routine tasks</a:t>
                      </a:r>
                    </a:p>
                  </a:txBody>
                  <a:tcPr anchor="ctr"/>
                </a:tc>
                <a:extLst>
                  <a:ext uri="{0D108BD9-81ED-4DB2-BD59-A6C34878D82A}">
                    <a16:rowId xmlns:a16="http://schemas.microsoft.com/office/drawing/2014/main" val="3217463634"/>
                  </a:ext>
                </a:extLst>
              </a:tr>
              <a:tr h="0">
                <a:tc>
                  <a:txBody>
                    <a:bodyPr/>
                    <a:lstStyle/>
                    <a:p>
                      <a:pPr algn="l"/>
                      <a:r>
                        <a:rPr lang="en-US" sz="2800" dirty="0">
                          <a:effectLst/>
                        </a:rPr>
                        <a:t>Enhances product design with AI-generated designs</a:t>
                      </a:r>
                    </a:p>
                  </a:txBody>
                  <a:tcPr anchor="ctr"/>
                </a:tc>
                <a:extLst>
                  <a:ext uri="{0D108BD9-81ED-4DB2-BD59-A6C34878D82A}">
                    <a16:rowId xmlns:a16="http://schemas.microsoft.com/office/drawing/2014/main" val="2509561209"/>
                  </a:ext>
                </a:extLst>
              </a:tr>
              <a:tr h="0">
                <a:tc>
                  <a:txBody>
                    <a:bodyPr/>
                    <a:lstStyle/>
                    <a:p>
                      <a:pPr algn="l"/>
                      <a:r>
                        <a:rPr lang="en-US" sz="2800" dirty="0">
                          <a:effectLst/>
                        </a:rPr>
                        <a:t>Analyzes customer data to generate insights</a:t>
                      </a:r>
                    </a:p>
                  </a:txBody>
                  <a:tcPr anchor="ctr"/>
                </a:tc>
                <a:extLst>
                  <a:ext uri="{0D108BD9-81ED-4DB2-BD59-A6C34878D82A}">
                    <a16:rowId xmlns:a16="http://schemas.microsoft.com/office/drawing/2014/main" val="3880009201"/>
                  </a:ext>
                </a:extLst>
              </a:tr>
            </a:tbl>
          </a:graphicData>
        </a:graphic>
      </p:graphicFrame>
      <p:sp>
        <p:nvSpPr>
          <p:cNvPr id="6" name="TextBox 5">
            <a:extLst>
              <a:ext uri="{FF2B5EF4-FFF2-40B4-BE49-F238E27FC236}">
                <a16:creationId xmlns:a16="http://schemas.microsoft.com/office/drawing/2014/main" id="{BEE7E8E8-0483-D4FC-0B04-F6D02173B678}"/>
              </a:ext>
            </a:extLst>
          </p:cNvPr>
          <p:cNvSpPr txBox="1"/>
          <p:nvPr/>
        </p:nvSpPr>
        <p:spPr>
          <a:xfrm>
            <a:off x="2425988" y="5981075"/>
            <a:ext cx="7340023" cy="369332"/>
          </a:xfrm>
          <a:prstGeom prst="rect">
            <a:avLst/>
          </a:prstGeom>
          <a:noFill/>
        </p:spPr>
        <p:txBody>
          <a:bodyPr wrap="none" rtlCol="0">
            <a:spAutoFit/>
          </a:bodyPr>
          <a:lstStyle/>
          <a:p>
            <a:r>
              <a:rPr lang="en-US" dirty="0">
                <a:solidFill>
                  <a:schemeClr val="accent2"/>
                </a:solidFill>
                <a:latin typeface="+mj-lt"/>
              </a:rPr>
              <a:t>You don’t have to trust me on this. This content was generated by </a:t>
            </a:r>
            <a:r>
              <a:rPr lang="en-US" dirty="0" err="1">
                <a:solidFill>
                  <a:schemeClr val="accent2"/>
                </a:solidFill>
                <a:latin typeface="+mj-lt"/>
              </a:rPr>
              <a:t>ChatGPT</a:t>
            </a:r>
            <a:r>
              <a:rPr lang="en-US" dirty="0">
                <a:solidFill>
                  <a:schemeClr val="accent2"/>
                </a:solidFill>
                <a:latin typeface="+mj-lt"/>
              </a:rPr>
              <a:t>!</a:t>
            </a:r>
          </a:p>
        </p:txBody>
      </p:sp>
    </p:spTree>
    <p:extLst>
      <p:ext uri="{BB962C8B-B14F-4D97-AF65-F5344CB8AC3E}">
        <p14:creationId xmlns:p14="http://schemas.microsoft.com/office/powerpoint/2010/main" val="1275601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34D07-B84E-904C-B67E-417A887C8000}"/>
              </a:ext>
            </a:extLst>
          </p:cNvPr>
          <p:cNvSpPr>
            <a:spLocks noGrp="1"/>
          </p:cNvSpPr>
          <p:nvPr>
            <p:ph type="title"/>
          </p:nvPr>
        </p:nvSpPr>
        <p:spPr>
          <a:xfrm>
            <a:off x="838200" y="365125"/>
            <a:ext cx="6014545" cy="1325563"/>
          </a:xfrm>
        </p:spPr>
        <p:txBody>
          <a:bodyPr/>
          <a:lstStyle/>
          <a:p>
            <a:r>
              <a:rPr lang="en-US" dirty="0"/>
              <a:t>What is Good Prompting?</a:t>
            </a:r>
          </a:p>
        </p:txBody>
      </p:sp>
      <p:sp>
        <p:nvSpPr>
          <p:cNvPr id="3" name="Title 1">
            <a:extLst>
              <a:ext uri="{FF2B5EF4-FFF2-40B4-BE49-F238E27FC236}">
                <a16:creationId xmlns:a16="http://schemas.microsoft.com/office/drawing/2014/main" id="{341ACF16-FB28-954F-92D9-B6AC5D840DE4}"/>
              </a:ext>
            </a:extLst>
          </p:cNvPr>
          <p:cNvSpPr txBox="1">
            <a:spLocks/>
          </p:cNvSpPr>
          <p:nvPr/>
        </p:nvSpPr>
        <p:spPr>
          <a:xfrm>
            <a:off x="6863259" y="370384"/>
            <a:ext cx="508109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2"/>
                </a:solidFill>
              </a:rPr>
              <a:t>What are Bad Prompts?</a:t>
            </a:r>
          </a:p>
        </p:txBody>
      </p:sp>
      <p:sp>
        <p:nvSpPr>
          <p:cNvPr id="7" name="TextBox 6">
            <a:extLst>
              <a:ext uri="{FF2B5EF4-FFF2-40B4-BE49-F238E27FC236}">
                <a16:creationId xmlns:a16="http://schemas.microsoft.com/office/drawing/2014/main" id="{4460CCD5-28A3-A74D-85F8-C9BB0DE8A90B}"/>
              </a:ext>
            </a:extLst>
          </p:cNvPr>
          <p:cNvSpPr txBox="1"/>
          <p:nvPr/>
        </p:nvSpPr>
        <p:spPr>
          <a:xfrm>
            <a:off x="1000344" y="1629708"/>
            <a:ext cx="6229131" cy="642005"/>
          </a:xfrm>
          <a:prstGeom prst="rect">
            <a:avLst/>
          </a:prstGeom>
          <a:blipFill dpi="0" rotWithShape="1">
            <a:blip r:embed="rId3">
              <a:extLst>
                <a:ext uri="{28A0092B-C50C-407E-A947-70E740481C1C}">
                  <a14:useLocalDpi xmlns:a14="http://schemas.microsoft.com/office/drawing/2010/main" val="0"/>
                </a:ext>
              </a:extLst>
            </a:blip>
            <a:srcRect/>
            <a:stretch>
              <a:fillRect r="-1357" b="-656678"/>
            </a:stretch>
          </a:blipFill>
          <a:ln>
            <a:solidFill>
              <a:schemeClr val="tx1"/>
            </a:solidFill>
            <a:extLst>
              <a:ext uri="{C807C97D-BFC1-408E-A445-0C87EB9F89A2}">
                <ask:lineSketchStyleProps xmlns:ask="http://schemas.microsoft.com/office/drawing/2018/sketchyshapes" sd="3876630916">
                  <a:custGeom>
                    <a:avLst/>
                    <a:gdLst>
                      <a:gd name="connsiteX0" fmla="*/ 0 w 6229131"/>
                      <a:gd name="connsiteY0" fmla="*/ 0 h 642005"/>
                      <a:gd name="connsiteX1" fmla="*/ 503993 w 6229131"/>
                      <a:gd name="connsiteY1" fmla="*/ 0 h 642005"/>
                      <a:gd name="connsiteX2" fmla="*/ 1194861 w 6229131"/>
                      <a:gd name="connsiteY2" fmla="*/ 0 h 642005"/>
                      <a:gd name="connsiteX3" fmla="*/ 1761145 w 6229131"/>
                      <a:gd name="connsiteY3" fmla="*/ 0 h 642005"/>
                      <a:gd name="connsiteX4" fmla="*/ 2452012 w 6229131"/>
                      <a:gd name="connsiteY4" fmla="*/ 0 h 642005"/>
                      <a:gd name="connsiteX5" fmla="*/ 3018297 w 6229131"/>
                      <a:gd name="connsiteY5" fmla="*/ 0 h 642005"/>
                      <a:gd name="connsiteX6" fmla="*/ 3459999 w 6229131"/>
                      <a:gd name="connsiteY6" fmla="*/ 0 h 642005"/>
                      <a:gd name="connsiteX7" fmla="*/ 4150866 w 6229131"/>
                      <a:gd name="connsiteY7" fmla="*/ 0 h 642005"/>
                      <a:gd name="connsiteX8" fmla="*/ 4654860 w 6229131"/>
                      <a:gd name="connsiteY8" fmla="*/ 0 h 642005"/>
                      <a:gd name="connsiteX9" fmla="*/ 5283436 w 6229131"/>
                      <a:gd name="connsiteY9" fmla="*/ 0 h 642005"/>
                      <a:gd name="connsiteX10" fmla="*/ 5725138 w 6229131"/>
                      <a:gd name="connsiteY10" fmla="*/ 0 h 642005"/>
                      <a:gd name="connsiteX11" fmla="*/ 6229131 w 6229131"/>
                      <a:gd name="connsiteY11" fmla="*/ 0 h 642005"/>
                      <a:gd name="connsiteX12" fmla="*/ 6229131 w 6229131"/>
                      <a:gd name="connsiteY12" fmla="*/ 333843 h 642005"/>
                      <a:gd name="connsiteX13" fmla="*/ 6229131 w 6229131"/>
                      <a:gd name="connsiteY13" fmla="*/ 642005 h 642005"/>
                      <a:gd name="connsiteX14" fmla="*/ 5725138 w 6229131"/>
                      <a:gd name="connsiteY14" fmla="*/ 642005 h 642005"/>
                      <a:gd name="connsiteX15" fmla="*/ 5096562 w 6229131"/>
                      <a:gd name="connsiteY15" fmla="*/ 642005 h 642005"/>
                      <a:gd name="connsiteX16" fmla="*/ 4530277 w 6229131"/>
                      <a:gd name="connsiteY16" fmla="*/ 642005 h 642005"/>
                      <a:gd name="connsiteX17" fmla="*/ 3839410 w 6229131"/>
                      <a:gd name="connsiteY17" fmla="*/ 642005 h 642005"/>
                      <a:gd name="connsiteX18" fmla="*/ 3459999 w 6229131"/>
                      <a:gd name="connsiteY18" fmla="*/ 642005 h 642005"/>
                      <a:gd name="connsiteX19" fmla="*/ 2769132 w 6229131"/>
                      <a:gd name="connsiteY19" fmla="*/ 642005 h 642005"/>
                      <a:gd name="connsiteX20" fmla="*/ 2327430 w 6229131"/>
                      <a:gd name="connsiteY20" fmla="*/ 642005 h 642005"/>
                      <a:gd name="connsiteX21" fmla="*/ 1636563 w 6229131"/>
                      <a:gd name="connsiteY21" fmla="*/ 642005 h 642005"/>
                      <a:gd name="connsiteX22" fmla="*/ 1070278 w 6229131"/>
                      <a:gd name="connsiteY22" fmla="*/ 642005 h 642005"/>
                      <a:gd name="connsiteX23" fmla="*/ 566285 w 6229131"/>
                      <a:gd name="connsiteY23" fmla="*/ 642005 h 642005"/>
                      <a:gd name="connsiteX24" fmla="*/ 0 w 6229131"/>
                      <a:gd name="connsiteY24" fmla="*/ 642005 h 642005"/>
                      <a:gd name="connsiteX25" fmla="*/ 0 w 6229131"/>
                      <a:gd name="connsiteY25" fmla="*/ 314582 h 642005"/>
                      <a:gd name="connsiteX26" fmla="*/ 0 w 6229131"/>
                      <a:gd name="connsiteY26" fmla="*/ 0 h 642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229131" h="642005" fill="none" extrusionOk="0">
                        <a:moveTo>
                          <a:pt x="0" y="0"/>
                        </a:moveTo>
                        <a:cubicBezTo>
                          <a:pt x="226901" y="-19408"/>
                          <a:pt x="325344" y="33482"/>
                          <a:pt x="503993" y="0"/>
                        </a:cubicBezTo>
                        <a:cubicBezTo>
                          <a:pt x="682642" y="-33482"/>
                          <a:pt x="921131" y="44777"/>
                          <a:pt x="1194861" y="0"/>
                        </a:cubicBezTo>
                        <a:cubicBezTo>
                          <a:pt x="1468591" y="-44777"/>
                          <a:pt x="1604955" y="17302"/>
                          <a:pt x="1761145" y="0"/>
                        </a:cubicBezTo>
                        <a:cubicBezTo>
                          <a:pt x="1917335" y="-17302"/>
                          <a:pt x="2182386" y="59452"/>
                          <a:pt x="2452012" y="0"/>
                        </a:cubicBezTo>
                        <a:cubicBezTo>
                          <a:pt x="2721638" y="-59452"/>
                          <a:pt x="2884789" y="13029"/>
                          <a:pt x="3018297" y="0"/>
                        </a:cubicBezTo>
                        <a:cubicBezTo>
                          <a:pt x="3151806" y="-13029"/>
                          <a:pt x="3331077" y="49027"/>
                          <a:pt x="3459999" y="0"/>
                        </a:cubicBezTo>
                        <a:cubicBezTo>
                          <a:pt x="3588921" y="-49027"/>
                          <a:pt x="3845625" y="47366"/>
                          <a:pt x="4150866" y="0"/>
                        </a:cubicBezTo>
                        <a:cubicBezTo>
                          <a:pt x="4456107" y="-47366"/>
                          <a:pt x="4462216" y="16515"/>
                          <a:pt x="4654860" y="0"/>
                        </a:cubicBezTo>
                        <a:cubicBezTo>
                          <a:pt x="4847504" y="-16515"/>
                          <a:pt x="4985261" y="15775"/>
                          <a:pt x="5283436" y="0"/>
                        </a:cubicBezTo>
                        <a:cubicBezTo>
                          <a:pt x="5581611" y="-15775"/>
                          <a:pt x="5593245" y="17966"/>
                          <a:pt x="5725138" y="0"/>
                        </a:cubicBezTo>
                        <a:cubicBezTo>
                          <a:pt x="5857031" y="-17966"/>
                          <a:pt x="6039200" y="51850"/>
                          <a:pt x="6229131" y="0"/>
                        </a:cubicBezTo>
                        <a:cubicBezTo>
                          <a:pt x="6246446" y="131461"/>
                          <a:pt x="6217287" y="214472"/>
                          <a:pt x="6229131" y="333843"/>
                        </a:cubicBezTo>
                        <a:cubicBezTo>
                          <a:pt x="6240975" y="453214"/>
                          <a:pt x="6195717" y="555693"/>
                          <a:pt x="6229131" y="642005"/>
                        </a:cubicBezTo>
                        <a:cubicBezTo>
                          <a:pt x="6040639" y="684950"/>
                          <a:pt x="5969690" y="636069"/>
                          <a:pt x="5725138" y="642005"/>
                        </a:cubicBezTo>
                        <a:cubicBezTo>
                          <a:pt x="5480586" y="647941"/>
                          <a:pt x="5229180" y="584504"/>
                          <a:pt x="5096562" y="642005"/>
                        </a:cubicBezTo>
                        <a:cubicBezTo>
                          <a:pt x="4963944" y="699506"/>
                          <a:pt x="4664001" y="575991"/>
                          <a:pt x="4530277" y="642005"/>
                        </a:cubicBezTo>
                        <a:cubicBezTo>
                          <a:pt x="4396554" y="708019"/>
                          <a:pt x="4155379" y="592642"/>
                          <a:pt x="3839410" y="642005"/>
                        </a:cubicBezTo>
                        <a:cubicBezTo>
                          <a:pt x="3523441" y="691368"/>
                          <a:pt x="3609476" y="639552"/>
                          <a:pt x="3459999" y="642005"/>
                        </a:cubicBezTo>
                        <a:cubicBezTo>
                          <a:pt x="3310522" y="644458"/>
                          <a:pt x="3011487" y="633338"/>
                          <a:pt x="2769132" y="642005"/>
                        </a:cubicBezTo>
                        <a:cubicBezTo>
                          <a:pt x="2526777" y="650672"/>
                          <a:pt x="2480443" y="627322"/>
                          <a:pt x="2327430" y="642005"/>
                        </a:cubicBezTo>
                        <a:cubicBezTo>
                          <a:pt x="2174417" y="656688"/>
                          <a:pt x="1898531" y="609022"/>
                          <a:pt x="1636563" y="642005"/>
                        </a:cubicBezTo>
                        <a:cubicBezTo>
                          <a:pt x="1374595" y="674988"/>
                          <a:pt x="1312814" y="619768"/>
                          <a:pt x="1070278" y="642005"/>
                        </a:cubicBezTo>
                        <a:cubicBezTo>
                          <a:pt x="827742" y="664242"/>
                          <a:pt x="674095" y="641476"/>
                          <a:pt x="566285" y="642005"/>
                        </a:cubicBezTo>
                        <a:cubicBezTo>
                          <a:pt x="458475" y="642534"/>
                          <a:pt x="134430" y="602515"/>
                          <a:pt x="0" y="642005"/>
                        </a:cubicBezTo>
                        <a:cubicBezTo>
                          <a:pt x="-278" y="484256"/>
                          <a:pt x="36858" y="438648"/>
                          <a:pt x="0" y="314582"/>
                        </a:cubicBezTo>
                        <a:cubicBezTo>
                          <a:pt x="-36858" y="190516"/>
                          <a:pt x="36154" y="101584"/>
                          <a:pt x="0" y="0"/>
                        </a:cubicBezTo>
                        <a:close/>
                      </a:path>
                      <a:path w="6229131" h="642005" stroke="0" extrusionOk="0">
                        <a:moveTo>
                          <a:pt x="0" y="0"/>
                        </a:moveTo>
                        <a:cubicBezTo>
                          <a:pt x="255734" y="-44437"/>
                          <a:pt x="437291" y="65272"/>
                          <a:pt x="628576" y="0"/>
                        </a:cubicBezTo>
                        <a:cubicBezTo>
                          <a:pt x="819861" y="-65272"/>
                          <a:pt x="855386" y="29905"/>
                          <a:pt x="1007987" y="0"/>
                        </a:cubicBezTo>
                        <a:cubicBezTo>
                          <a:pt x="1160588" y="-29905"/>
                          <a:pt x="1544731" y="32498"/>
                          <a:pt x="1698854" y="0"/>
                        </a:cubicBezTo>
                        <a:cubicBezTo>
                          <a:pt x="1852977" y="-32498"/>
                          <a:pt x="2122512" y="1874"/>
                          <a:pt x="2389721" y="0"/>
                        </a:cubicBezTo>
                        <a:cubicBezTo>
                          <a:pt x="2656930" y="-1874"/>
                          <a:pt x="2710085" y="28803"/>
                          <a:pt x="2893714" y="0"/>
                        </a:cubicBezTo>
                        <a:cubicBezTo>
                          <a:pt x="3077343" y="-28803"/>
                          <a:pt x="3186555" y="15331"/>
                          <a:pt x="3335417" y="0"/>
                        </a:cubicBezTo>
                        <a:cubicBezTo>
                          <a:pt x="3484279" y="-15331"/>
                          <a:pt x="3576247" y="37596"/>
                          <a:pt x="3714827" y="0"/>
                        </a:cubicBezTo>
                        <a:cubicBezTo>
                          <a:pt x="3853407" y="-37596"/>
                          <a:pt x="4082168" y="35233"/>
                          <a:pt x="4343403" y="0"/>
                        </a:cubicBezTo>
                        <a:cubicBezTo>
                          <a:pt x="4604638" y="-35233"/>
                          <a:pt x="4616437" y="11572"/>
                          <a:pt x="4847396" y="0"/>
                        </a:cubicBezTo>
                        <a:cubicBezTo>
                          <a:pt x="5078355" y="-11572"/>
                          <a:pt x="5246830" y="55858"/>
                          <a:pt x="5538264" y="0"/>
                        </a:cubicBezTo>
                        <a:cubicBezTo>
                          <a:pt x="5829698" y="-55858"/>
                          <a:pt x="5997320" y="32824"/>
                          <a:pt x="6229131" y="0"/>
                        </a:cubicBezTo>
                        <a:cubicBezTo>
                          <a:pt x="6229479" y="144231"/>
                          <a:pt x="6209300" y="170008"/>
                          <a:pt x="6229131" y="301742"/>
                        </a:cubicBezTo>
                        <a:cubicBezTo>
                          <a:pt x="6248962" y="433476"/>
                          <a:pt x="6189196" y="509421"/>
                          <a:pt x="6229131" y="642005"/>
                        </a:cubicBezTo>
                        <a:cubicBezTo>
                          <a:pt x="6032989" y="716743"/>
                          <a:pt x="5824016" y="568746"/>
                          <a:pt x="5538264" y="642005"/>
                        </a:cubicBezTo>
                        <a:cubicBezTo>
                          <a:pt x="5252512" y="715264"/>
                          <a:pt x="5236143" y="606245"/>
                          <a:pt x="5034270" y="642005"/>
                        </a:cubicBezTo>
                        <a:cubicBezTo>
                          <a:pt x="4832397" y="677765"/>
                          <a:pt x="4733320" y="618760"/>
                          <a:pt x="4467986" y="642005"/>
                        </a:cubicBezTo>
                        <a:cubicBezTo>
                          <a:pt x="4202652" y="665250"/>
                          <a:pt x="4199103" y="602048"/>
                          <a:pt x="4088575" y="642005"/>
                        </a:cubicBezTo>
                        <a:cubicBezTo>
                          <a:pt x="3978047" y="681962"/>
                          <a:pt x="3742895" y="623784"/>
                          <a:pt x="3646873" y="642005"/>
                        </a:cubicBezTo>
                        <a:cubicBezTo>
                          <a:pt x="3550851" y="660226"/>
                          <a:pt x="3281617" y="574751"/>
                          <a:pt x="3018297" y="642005"/>
                        </a:cubicBezTo>
                        <a:cubicBezTo>
                          <a:pt x="2754977" y="709259"/>
                          <a:pt x="2742540" y="598064"/>
                          <a:pt x="2514304" y="642005"/>
                        </a:cubicBezTo>
                        <a:cubicBezTo>
                          <a:pt x="2286068" y="685946"/>
                          <a:pt x="2251009" y="629622"/>
                          <a:pt x="2134893" y="642005"/>
                        </a:cubicBezTo>
                        <a:cubicBezTo>
                          <a:pt x="2018777" y="654388"/>
                          <a:pt x="1795967" y="604448"/>
                          <a:pt x="1568608" y="642005"/>
                        </a:cubicBezTo>
                        <a:cubicBezTo>
                          <a:pt x="1341249" y="679562"/>
                          <a:pt x="1242217" y="628656"/>
                          <a:pt x="1126906" y="642005"/>
                        </a:cubicBezTo>
                        <a:cubicBezTo>
                          <a:pt x="1011595" y="655354"/>
                          <a:pt x="894203" y="600356"/>
                          <a:pt x="747496" y="642005"/>
                        </a:cubicBezTo>
                        <a:cubicBezTo>
                          <a:pt x="600789" y="683654"/>
                          <a:pt x="219997" y="616240"/>
                          <a:pt x="0" y="642005"/>
                        </a:cubicBezTo>
                        <a:cubicBezTo>
                          <a:pt x="-30543" y="567249"/>
                          <a:pt x="6051" y="477899"/>
                          <a:pt x="0" y="321003"/>
                        </a:cubicBezTo>
                        <a:cubicBezTo>
                          <a:pt x="-6051" y="164107"/>
                          <a:pt x="6005" y="137777"/>
                          <a:pt x="0" y="0"/>
                        </a:cubicBezTo>
                        <a:close/>
                      </a:path>
                    </a:pathLst>
                  </a:custGeom>
                  <ask:type>
                    <ask:lineSketchScribble/>
                  </ask:type>
                </ask:lineSketchStyleProps>
              </a:ext>
            </a:extLst>
          </a:ln>
        </p:spPr>
        <p:txBody>
          <a:bodyPr wrap="square">
            <a:spAutoFit/>
          </a:bodyPr>
          <a:lstStyle/>
          <a:p>
            <a:endParaRPr lang="en-US" sz="2000" dirty="0">
              <a:latin typeface="+mj-lt"/>
            </a:endParaRPr>
          </a:p>
        </p:txBody>
      </p:sp>
    </p:spTree>
    <p:extLst>
      <p:ext uri="{BB962C8B-B14F-4D97-AF65-F5344CB8AC3E}">
        <p14:creationId xmlns:p14="http://schemas.microsoft.com/office/powerpoint/2010/main" val="3984254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34D07-B84E-904C-B67E-417A887C8000}"/>
              </a:ext>
            </a:extLst>
          </p:cNvPr>
          <p:cNvSpPr>
            <a:spLocks noGrp="1"/>
          </p:cNvSpPr>
          <p:nvPr>
            <p:ph type="title"/>
          </p:nvPr>
        </p:nvSpPr>
        <p:spPr>
          <a:xfrm>
            <a:off x="838200" y="365125"/>
            <a:ext cx="6014545" cy="1325563"/>
          </a:xfrm>
        </p:spPr>
        <p:txBody>
          <a:bodyPr/>
          <a:lstStyle/>
          <a:p>
            <a:r>
              <a:rPr lang="en-US" dirty="0"/>
              <a:t>What is Good Prompting?</a:t>
            </a:r>
          </a:p>
        </p:txBody>
      </p:sp>
      <p:sp>
        <p:nvSpPr>
          <p:cNvPr id="3" name="Title 1">
            <a:extLst>
              <a:ext uri="{FF2B5EF4-FFF2-40B4-BE49-F238E27FC236}">
                <a16:creationId xmlns:a16="http://schemas.microsoft.com/office/drawing/2014/main" id="{341ACF16-FB28-954F-92D9-B6AC5D840DE4}"/>
              </a:ext>
            </a:extLst>
          </p:cNvPr>
          <p:cNvSpPr txBox="1">
            <a:spLocks/>
          </p:cNvSpPr>
          <p:nvPr/>
        </p:nvSpPr>
        <p:spPr>
          <a:xfrm>
            <a:off x="6863259" y="370384"/>
            <a:ext cx="508109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2"/>
                </a:solidFill>
              </a:rPr>
              <a:t>What are Bad Prompts?</a:t>
            </a:r>
          </a:p>
        </p:txBody>
      </p:sp>
      <p:sp>
        <p:nvSpPr>
          <p:cNvPr id="7" name="TextBox 6">
            <a:extLst>
              <a:ext uri="{FF2B5EF4-FFF2-40B4-BE49-F238E27FC236}">
                <a16:creationId xmlns:a16="http://schemas.microsoft.com/office/drawing/2014/main" id="{4460CCD5-28A3-A74D-85F8-C9BB0DE8A90B}"/>
              </a:ext>
            </a:extLst>
          </p:cNvPr>
          <p:cNvSpPr txBox="1"/>
          <p:nvPr/>
        </p:nvSpPr>
        <p:spPr>
          <a:xfrm>
            <a:off x="1000344" y="1629708"/>
            <a:ext cx="6313645" cy="4857908"/>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solidFill>
              <a:schemeClr val="tx1"/>
            </a:solidFill>
            <a:extLst>
              <a:ext uri="{C807C97D-BFC1-408E-A445-0C87EB9F89A2}">
                <ask:lineSketchStyleProps xmlns:ask="http://schemas.microsoft.com/office/drawing/2018/sketchyshapes" sd="3876630916">
                  <a:custGeom>
                    <a:avLst/>
                    <a:gdLst>
                      <a:gd name="connsiteX0" fmla="*/ 0 w 6313645"/>
                      <a:gd name="connsiteY0" fmla="*/ 0 h 4857908"/>
                      <a:gd name="connsiteX1" fmla="*/ 510831 w 6313645"/>
                      <a:gd name="connsiteY1" fmla="*/ 0 h 4857908"/>
                      <a:gd name="connsiteX2" fmla="*/ 1147935 w 6313645"/>
                      <a:gd name="connsiteY2" fmla="*/ 0 h 4857908"/>
                      <a:gd name="connsiteX3" fmla="*/ 1658767 w 6313645"/>
                      <a:gd name="connsiteY3" fmla="*/ 0 h 4857908"/>
                      <a:gd name="connsiteX4" fmla="*/ 2106462 w 6313645"/>
                      <a:gd name="connsiteY4" fmla="*/ 0 h 4857908"/>
                      <a:gd name="connsiteX5" fmla="*/ 2554156 w 6313645"/>
                      <a:gd name="connsiteY5" fmla="*/ 0 h 4857908"/>
                      <a:gd name="connsiteX6" fmla="*/ 3128124 w 6313645"/>
                      <a:gd name="connsiteY6" fmla="*/ 0 h 4857908"/>
                      <a:gd name="connsiteX7" fmla="*/ 3765228 w 6313645"/>
                      <a:gd name="connsiteY7" fmla="*/ 0 h 4857908"/>
                      <a:gd name="connsiteX8" fmla="*/ 4465469 w 6313645"/>
                      <a:gd name="connsiteY8" fmla="*/ 0 h 4857908"/>
                      <a:gd name="connsiteX9" fmla="*/ 5039437 w 6313645"/>
                      <a:gd name="connsiteY9" fmla="*/ 0 h 4857908"/>
                      <a:gd name="connsiteX10" fmla="*/ 5676541 w 6313645"/>
                      <a:gd name="connsiteY10" fmla="*/ 0 h 4857908"/>
                      <a:gd name="connsiteX11" fmla="*/ 6313645 w 6313645"/>
                      <a:gd name="connsiteY11" fmla="*/ 0 h 4857908"/>
                      <a:gd name="connsiteX12" fmla="*/ 6313645 w 6313645"/>
                      <a:gd name="connsiteY12" fmla="*/ 539768 h 4857908"/>
                      <a:gd name="connsiteX13" fmla="*/ 6313645 w 6313645"/>
                      <a:gd name="connsiteY13" fmla="*/ 1128114 h 4857908"/>
                      <a:gd name="connsiteX14" fmla="*/ 6313645 w 6313645"/>
                      <a:gd name="connsiteY14" fmla="*/ 1667882 h 4857908"/>
                      <a:gd name="connsiteX15" fmla="*/ 6313645 w 6313645"/>
                      <a:gd name="connsiteY15" fmla="*/ 2159070 h 4857908"/>
                      <a:gd name="connsiteX16" fmla="*/ 6313645 w 6313645"/>
                      <a:gd name="connsiteY16" fmla="*/ 2650259 h 4857908"/>
                      <a:gd name="connsiteX17" fmla="*/ 6313645 w 6313645"/>
                      <a:gd name="connsiteY17" fmla="*/ 3141447 h 4857908"/>
                      <a:gd name="connsiteX18" fmla="*/ 6313645 w 6313645"/>
                      <a:gd name="connsiteY18" fmla="*/ 3681215 h 4857908"/>
                      <a:gd name="connsiteX19" fmla="*/ 6313645 w 6313645"/>
                      <a:gd name="connsiteY19" fmla="*/ 4172403 h 4857908"/>
                      <a:gd name="connsiteX20" fmla="*/ 6313645 w 6313645"/>
                      <a:gd name="connsiteY20" fmla="*/ 4857908 h 4857908"/>
                      <a:gd name="connsiteX21" fmla="*/ 5865950 w 6313645"/>
                      <a:gd name="connsiteY21" fmla="*/ 4857908 h 4857908"/>
                      <a:gd name="connsiteX22" fmla="*/ 5291982 w 6313645"/>
                      <a:gd name="connsiteY22" fmla="*/ 4857908 h 4857908"/>
                      <a:gd name="connsiteX23" fmla="*/ 4718015 w 6313645"/>
                      <a:gd name="connsiteY23" fmla="*/ 4857908 h 4857908"/>
                      <a:gd name="connsiteX24" fmla="*/ 4270320 w 6313645"/>
                      <a:gd name="connsiteY24" fmla="*/ 4857908 h 4857908"/>
                      <a:gd name="connsiteX25" fmla="*/ 3822625 w 6313645"/>
                      <a:gd name="connsiteY25" fmla="*/ 4857908 h 4857908"/>
                      <a:gd name="connsiteX26" fmla="*/ 3438067 w 6313645"/>
                      <a:gd name="connsiteY26" fmla="*/ 4857908 h 4857908"/>
                      <a:gd name="connsiteX27" fmla="*/ 2990372 w 6313645"/>
                      <a:gd name="connsiteY27" fmla="*/ 4857908 h 4857908"/>
                      <a:gd name="connsiteX28" fmla="*/ 2542677 w 6313645"/>
                      <a:gd name="connsiteY28" fmla="*/ 4857908 h 4857908"/>
                      <a:gd name="connsiteX29" fmla="*/ 2158119 w 6313645"/>
                      <a:gd name="connsiteY29" fmla="*/ 4857908 h 4857908"/>
                      <a:gd name="connsiteX30" fmla="*/ 1521014 w 6313645"/>
                      <a:gd name="connsiteY30" fmla="*/ 4857908 h 4857908"/>
                      <a:gd name="connsiteX31" fmla="*/ 1073320 w 6313645"/>
                      <a:gd name="connsiteY31" fmla="*/ 4857908 h 4857908"/>
                      <a:gd name="connsiteX32" fmla="*/ 0 w 6313645"/>
                      <a:gd name="connsiteY32" fmla="*/ 4857908 h 4857908"/>
                      <a:gd name="connsiteX33" fmla="*/ 0 w 6313645"/>
                      <a:gd name="connsiteY33" fmla="*/ 4269561 h 4857908"/>
                      <a:gd name="connsiteX34" fmla="*/ 0 w 6313645"/>
                      <a:gd name="connsiteY34" fmla="*/ 3681215 h 4857908"/>
                      <a:gd name="connsiteX35" fmla="*/ 0 w 6313645"/>
                      <a:gd name="connsiteY35" fmla="*/ 3092868 h 4857908"/>
                      <a:gd name="connsiteX36" fmla="*/ 0 w 6313645"/>
                      <a:gd name="connsiteY36" fmla="*/ 2504521 h 4857908"/>
                      <a:gd name="connsiteX37" fmla="*/ 0 w 6313645"/>
                      <a:gd name="connsiteY37" fmla="*/ 1867596 h 4857908"/>
                      <a:gd name="connsiteX38" fmla="*/ 0 w 6313645"/>
                      <a:gd name="connsiteY38" fmla="*/ 1327828 h 4857908"/>
                      <a:gd name="connsiteX39" fmla="*/ 0 w 6313645"/>
                      <a:gd name="connsiteY39" fmla="*/ 933798 h 4857908"/>
                      <a:gd name="connsiteX40" fmla="*/ 0 w 6313645"/>
                      <a:gd name="connsiteY40" fmla="*/ 0 h 4857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313645" h="4857908" fill="none" extrusionOk="0">
                        <a:moveTo>
                          <a:pt x="0" y="0"/>
                        </a:moveTo>
                        <a:cubicBezTo>
                          <a:pt x="219189" y="-11478"/>
                          <a:pt x="368213" y="53392"/>
                          <a:pt x="510831" y="0"/>
                        </a:cubicBezTo>
                        <a:cubicBezTo>
                          <a:pt x="653449" y="-53392"/>
                          <a:pt x="1005782" y="52435"/>
                          <a:pt x="1147935" y="0"/>
                        </a:cubicBezTo>
                        <a:cubicBezTo>
                          <a:pt x="1290088" y="-52435"/>
                          <a:pt x="1554271" y="4236"/>
                          <a:pt x="1658767" y="0"/>
                        </a:cubicBezTo>
                        <a:cubicBezTo>
                          <a:pt x="1763263" y="-4236"/>
                          <a:pt x="1987233" y="7750"/>
                          <a:pt x="2106462" y="0"/>
                        </a:cubicBezTo>
                        <a:cubicBezTo>
                          <a:pt x="2225691" y="-7750"/>
                          <a:pt x="2429358" y="52325"/>
                          <a:pt x="2554156" y="0"/>
                        </a:cubicBezTo>
                        <a:cubicBezTo>
                          <a:pt x="2678954" y="-52325"/>
                          <a:pt x="2919538" y="34443"/>
                          <a:pt x="3128124" y="0"/>
                        </a:cubicBezTo>
                        <a:cubicBezTo>
                          <a:pt x="3336710" y="-34443"/>
                          <a:pt x="3564845" y="76011"/>
                          <a:pt x="3765228" y="0"/>
                        </a:cubicBezTo>
                        <a:cubicBezTo>
                          <a:pt x="3965611" y="-76011"/>
                          <a:pt x="4211343" y="29712"/>
                          <a:pt x="4465469" y="0"/>
                        </a:cubicBezTo>
                        <a:cubicBezTo>
                          <a:pt x="4719595" y="-29712"/>
                          <a:pt x="4795044" y="61753"/>
                          <a:pt x="5039437" y="0"/>
                        </a:cubicBezTo>
                        <a:cubicBezTo>
                          <a:pt x="5283830" y="-61753"/>
                          <a:pt x="5369099" y="74845"/>
                          <a:pt x="5676541" y="0"/>
                        </a:cubicBezTo>
                        <a:cubicBezTo>
                          <a:pt x="5983983" y="-74845"/>
                          <a:pt x="6183820" y="31711"/>
                          <a:pt x="6313645" y="0"/>
                        </a:cubicBezTo>
                        <a:cubicBezTo>
                          <a:pt x="6376647" y="226633"/>
                          <a:pt x="6306817" y="396852"/>
                          <a:pt x="6313645" y="539768"/>
                        </a:cubicBezTo>
                        <a:cubicBezTo>
                          <a:pt x="6320473" y="682684"/>
                          <a:pt x="6274881" y="867832"/>
                          <a:pt x="6313645" y="1128114"/>
                        </a:cubicBezTo>
                        <a:cubicBezTo>
                          <a:pt x="6352409" y="1388396"/>
                          <a:pt x="6289063" y="1444264"/>
                          <a:pt x="6313645" y="1667882"/>
                        </a:cubicBezTo>
                        <a:cubicBezTo>
                          <a:pt x="6338227" y="1891500"/>
                          <a:pt x="6263134" y="1957339"/>
                          <a:pt x="6313645" y="2159070"/>
                        </a:cubicBezTo>
                        <a:cubicBezTo>
                          <a:pt x="6364156" y="2360801"/>
                          <a:pt x="6269690" y="2525724"/>
                          <a:pt x="6313645" y="2650259"/>
                        </a:cubicBezTo>
                        <a:cubicBezTo>
                          <a:pt x="6357600" y="2774794"/>
                          <a:pt x="6291675" y="2977220"/>
                          <a:pt x="6313645" y="3141447"/>
                        </a:cubicBezTo>
                        <a:cubicBezTo>
                          <a:pt x="6335615" y="3305674"/>
                          <a:pt x="6291659" y="3439870"/>
                          <a:pt x="6313645" y="3681215"/>
                        </a:cubicBezTo>
                        <a:cubicBezTo>
                          <a:pt x="6335631" y="3922560"/>
                          <a:pt x="6275023" y="4028997"/>
                          <a:pt x="6313645" y="4172403"/>
                        </a:cubicBezTo>
                        <a:cubicBezTo>
                          <a:pt x="6352267" y="4315809"/>
                          <a:pt x="6308785" y="4660885"/>
                          <a:pt x="6313645" y="4857908"/>
                        </a:cubicBezTo>
                        <a:cubicBezTo>
                          <a:pt x="6219937" y="4899676"/>
                          <a:pt x="5993522" y="4805737"/>
                          <a:pt x="5865950" y="4857908"/>
                        </a:cubicBezTo>
                        <a:cubicBezTo>
                          <a:pt x="5738378" y="4910079"/>
                          <a:pt x="5408129" y="4841232"/>
                          <a:pt x="5291982" y="4857908"/>
                        </a:cubicBezTo>
                        <a:cubicBezTo>
                          <a:pt x="5175835" y="4874584"/>
                          <a:pt x="4927709" y="4825486"/>
                          <a:pt x="4718015" y="4857908"/>
                        </a:cubicBezTo>
                        <a:cubicBezTo>
                          <a:pt x="4508321" y="4890330"/>
                          <a:pt x="4488416" y="4810074"/>
                          <a:pt x="4270320" y="4857908"/>
                        </a:cubicBezTo>
                        <a:cubicBezTo>
                          <a:pt x="4052225" y="4905742"/>
                          <a:pt x="3914032" y="4841932"/>
                          <a:pt x="3822625" y="4857908"/>
                        </a:cubicBezTo>
                        <a:cubicBezTo>
                          <a:pt x="3731219" y="4873884"/>
                          <a:pt x="3550356" y="4822299"/>
                          <a:pt x="3438067" y="4857908"/>
                        </a:cubicBezTo>
                        <a:cubicBezTo>
                          <a:pt x="3325778" y="4893517"/>
                          <a:pt x="3194657" y="4806909"/>
                          <a:pt x="2990372" y="4857908"/>
                        </a:cubicBezTo>
                        <a:cubicBezTo>
                          <a:pt x="2786088" y="4908907"/>
                          <a:pt x="2732080" y="4853337"/>
                          <a:pt x="2542677" y="4857908"/>
                        </a:cubicBezTo>
                        <a:cubicBezTo>
                          <a:pt x="2353275" y="4862479"/>
                          <a:pt x="2306518" y="4815054"/>
                          <a:pt x="2158119" y="4857908"/>
                        </a:cubicBezTo>
                        <a:cubicBezTo>
                          <a:pt x="2009720" y="4900762"/>
                          <a:pt x="1754856" y="4810937"/>
                          <a:pt x="1521014" y="4857908"/>
                        </a:cubicBezTo>
                        <a:cubicBezTo>
                          <a:pt x="1287172" y="4904879"/>
                          <a:pt x="1219694" y="4816141"/>
                          <a:pt x="1073320" y="4857908"/>
                        </a:cubicBezTo>
                        <a:cubicBezTo>
                          <a:pt x="926946" y="4899675"/>
                          <a:pt x="368840" y="4748876"/>
                          <a:pt x="0" y="4857908"/>
                        </a:cubicBezTo>
                        <a:cubicBezTo>
                          <a:pt x="-59969" y="4689956"/>
                          <a:pt x="48230" y="4402107"/>
                          <a:pt x="0" y="4269561"/>
                        </a:cubicBezTo>
                        <a:cubicBezTo>
                          <a:pt x="-48230" y="4137015"/>
                          <a:pt x="60736" y="3846762"/>
                          <a:pt x="0" y="3681215"/>
                        </a:cubicBezTo>
                        <a:cubicBezTo>
                          <a:pt x="-60736" y="3515668"/>
                          <a:pt x="58516" y="3321733"/>
                          <a:pt x="0" y="3092868"/>
                        </a:cubicBezTo>
                        <a:cubicBezTo>
                          <a:pt x="-58516" y="2864003"/>
                          <a:pt x="70294" y="2642867"/>
                          <a:pt x="0" y="2504521"/>
                        </a:cubicBezTo>
                        <a:cubicBezTo>
                          <a:pt x="-70294" y="2366175"/>
                          <a:pt x="62348" y="1999290"/>
                          <a:pt x="0" y="1867596"/>
                        </a:cubicBezTo>
                        <a:cubicBezTo>
                          <a:pt x="-62348" y="1735903"/>
                          <a:pt x="19742" y="1549210"/>
                          <a:pt x="0" y="1327828"/>
                        </a:cubicBezTo>
                        <a:cubicBezTo>
                          <a:pt x="-19742" y="1106446"/>
                          <a:pt x="3747" y="1124964"/>
                          <a:pt x="0" y="933798"/>
                        </a:cubicBezTo>
                        <a:cubicBezTo>
                          <a:pt x="-3747" y="742632"/>
                          <a:pt x="33215" y="344714"/>
                          <a:pt x="0" y="0"/>
                        </a:cubicBezTo>
                        <a:close/>
                      </a:path>
                      <a:path w="6313645" h="4857908" stroke="0" extrusionOk="0">
                        <a:moveTo>
                          <a:pt x="0" y="0"/>
                        </a:moveTo>
                        <a:cubicBezTo>
                          <a:pt x="259607" y="-65379"/>
                          <a:pt x="470653" y="75655"/>
                          <a:pt x="637104" y="0"/>
                        </a:cubicBezTo>
                        <a:cubicBezTo>
                          <a:pt x="803555" y="-75655"/>
                          <a:pt x="879505" y="13789"/>
                          <a:pt x="1021663" y="0"/>
                        </a:cubicBezTo>
                        <a:cubicBezTo>
                          <a:pt x="1163821" y="-13789"/>
                          <a:pt x="1532449" y="25150"/>
                          <a:pt x="1721903" y="0"/>
                        </a:cubicBezTo>
                        <a:cubicBezTo>
                          <a:pt x="1911357" y="-25150"/>
                          <a:pt x="2277371" y="64212"/>
                          <a:pt x="2422144" y="0"/>
                        </a:cubicBezTo>
                        <a:cubicBezTo>
                          <a:pt x="2566917" y="-64212"/>
                          <a:pt x="2741381" y="42750"/>
                          <a:pt x="2932975" y="0"/>
                        </a:cubicBezTo>
                        <a:cubicBezTo>
                          <a:pt x="3124569" y="-42750"/>
                          <a:pt x="3241112" y="34023"/>
                          <a:pt x="3380670" y="0"/>
                        </a:cubicBezTo>
                        <a:cubicBezTo>
                          <a:pt x="3520228" y="-34023"/>
                          <a:pt x="3672640" y="30341"/>
                          <a:pt x="3765228" y="0"/>
                        </a:cubicBezTo>
                        <a:cubicBezTo>
                          <a:pt x="3857816" y="-30341"/>
                          <a:pt x="4107044" y="76117"/>
                          <a:pt x="4402332" y="0"/>
                        </a:cubicBezTo>
                        <a:cubicBezTo>
                          <a:pt x="4697620" y="-76117"/>
                          <a:pt x="4692293" y="3515"/>
                          <a:pt x="4913164" y="0"/>
                        </a:cubicBezTo>
                        <a:cubicBezTo>
                          <a:pt x="5134035" y="-3515"/>
                          <a:pt x="5467538" y="75880"/>
                          <a:pt x="5613404" y="0"/>
                        </a:cubicBezTo>
                        <a:cubicBezTo>
                          <a:pt x="5759270" y="-75880"/>
                          <a:pt x="6113928" y="3904"/>
                          <a:pt x="6313645" y="0"/>
                        </a:cubicBezTo>
                        <a:cubicBezTo>
                          <a:pt x="6338607" y="157719"/>
                          <a:pt x="6307484" y="223627"/>
                          <a:pt x="6313645" y="394030"/>
                        </a:cubicBezTo>
                        <a:cubicBezTo>
                          <a:pt x="6319806" y="564433"/>
                          <a:pt x="6262774" y="754277"/>
                          <a:pt x="6313645" y="885219"/>
                        </a:cubicBezTo>
                        <a:cubicBezTo>
                          <a:pt x="6364516" y="1016161"/>
                          <a:pt x="6245521" y="1298956"/>
                          <a:pt x="6313645" y="1522145"/>
                        </a:cubicBezTo>
                        <a:cubicBezTo>
                          <a:pt x="6381769" y="1745334"/>
                          <a:pt x="6303538" y="1972773"/>
                          <a:pt x="6313645" y="2110491"/>
                        </a:cubicBezTo>
                        <a:cubicBezTo>
                          <a:pt x="6323752" y="2248209"/>
                          <a:pt x="6291254" y="2383146"/>
                          <a:pt x="6313645" y="2650259"/>
                        </a:cubicBezTo>
                        <a:cubicBezTo>
                          <a:pt x="6336036" y="2917372"/>
                          <a:pt x="6280625" y="2903744"/>
                          <a:pt x="6313645" y="3044289"/>
                        </a:cubicBezTo>
                        <a:cubicBezTo>
                          <a:pt x="6346665" y="3184834"/>
                          <a:pt x="6262960" y="3433750"/>
                          <a:pt x="6313645" y="3535477"/>
                        </a:cubicBezTo>
                        <a:cubicBezTo>
                          <a:pt x="6364330" y="3637204"/>
                          <a:pt x="6253946" y="3855746"/>
                          <a:pt x="6313645" y="4172403"/>
                        </a:cubicBezTo>
                        <a:cubicBezTo>
                          <a:pt x="6373344" y="4489060"/>
                          <a:pt x="6276268" y="4556689"/>
                          <a:pt x="6313645" y="4857908"/>
                        </a:cubicBezTo>
                        <a:cubicBezTo>
                          <a:pt x="6129575" y="4873456"/>
                          <a:pt x="5944719" y="4815224"/>
                          <a:pt x="5676541" y="4857908"/>
                        </a:cubicBezTo>
                        <a:cubicBezTo>
                          <a:pt x="5408363" y="4900592"/>
                          <a:pt x="5345974" y="4833438"/>
                          <a:pt x="5102573" y="4857908"/>
                        </a:cubicBezTo>
                        <a:cubicBezTo>
                          <a:pt x="4859172" y="4882378"/>
                          <a:pt x="4848752" y="4843396"/>
                          <a:pt x="4654878" y="4857908"/>
                        </a:cubicBezTo>
                        <a:cubicBezTo>
                          <a:pt x="4461005" y="4872420"/>
                          <a:pt x="4416652" y="4847915"/>
                          <a:pt x="4270320" y="4857908"/>
                        </a:cubicBezTo>
                        <a:cubicBezTo>
                          <a:pt x="4123988" y="4867901"/>
                          <a:pt x="3941017" y="4855615"/>
                          <a:pt x="3633216" y="4857908"/>
                        </a:cubicBezTo>
                        <a:cubicBezTo>
                          <a:pt x="3325415" y="4860201"/>
                          <a:pt x="3333158" y="4844251"/>
                          <a:pt x="3059248" y="4857908"/>
                        </a:cubicBezTo>
                        <a:cubicBezTo>
                          <a:pt x="2785338" y="4871565"/>
                          <a:pt x="2564632" y="4813344"/>
                          <a:pt x="2422144" y="4857908"/>
                        </a:cubicBezTo>
                        <a:cubicBezTo>
                          <a:pt x="2279656" y="4902472"/>
                          <a:pt x="2209578" y="4828158"/>
                          <a:pt x="2037585" y="4857908"/>
                        </a:cubicBezTo>
                        <a:cubicBezTo>
                          <a:pt x="1865592" y="4887658"/>
                          <a:pt x="1764660" y="4812481"/>
                          <a:pt x="1653027" y="4857908"/>
                        </a:cubicBezTo>
                        <a:cubicBezTo>
                          <a:pt x="1541394" y="4903335"/>
                          <a:pt x="1245520" y="4794551"/>
                          <a:pt x="1079059" y="4857908"/>
                        </a:cubicBezTo>
                        <a:cubicBezTo>
                          <a:pt x="912598" y="4921265"/>
                          <a:pt x="756895" y="4818395"/>
                          <a:pt x="631364" y="4857908"/>
                        </a:cubicBezTo>
                        <a:cubicBezTo>
                          <a:pt x="505834" y="4897421"/>
                          <a:pt x="210192" y="4790908"/>
                          <a:pt x="0" y="4857908"/>
                        </a:cubicBezTo>
                        <a:cubicBezTo>
                          <a:pt x="-5858" y="4757693"/>
                          <a:pt x="53854" y="4593939"/>
                          <a:pt x="0" y="4366720"/>
                        </a:cubicBezTo>
                        <a:cubicBezTo>
                          <a:pt x="-53854" y="4139501"/>
                          <a:pt x="25157" y="4116576"/>
                          <a:pt x="0" y="3924110"/>
                        </a:cubicBezTo>
                        <a:cubicBezTo>
                          <a:pt x="-25157" y="3731644"/>
                          <a:pt x="50192" y="3512314"/>
                          <a:pt x="0" y="3287184"/>
                        </a:cubicBezTo>
                        <a:cubicBezTo>
                          <a:pt x="-50192" y="3062054"/>
                          <a:pt x="30980" y="2859136"/>
                          <a:pt x="0" y="2698838"/>
                        </a:cubicBezTo>
                        <a:cubicBezTo>
                          <a:pt x="-30980" y="2538540"/>
                          <a:pt x="40011" y="2327190"/>
                          <a:pt x="0" y="2207649"/>
                        </a:cubicBezTo>
                        <a:cubicBezTo>
                          <a:pt x="-40011" y="2088108"/>
                          <a:pt x="42749" y="2002949"/>
                          <a:pt x="0" y="1813619"/>
                        </a:cubicBezTo>
                        <a:cubicBezTo>
                          <a:pt x="-42749" y="1624289"/>
                          <a:pt x="30753" y="1380424"/>
                          <a:pt x="0" y="1176693"/>
                        </a:cubicBezTo>
                        <a:cubicBezTo>
                          <a:pt x="-30753" y="972962"/>
                          <a:pt x="12845" y="932596"/>
                          <a:pt x="0" y="782663"/>
                        </a:cubicBezTo>
                        <a:cubicBezTo>
                          <a:pt x="-12845" y="632730"/>
                          <a:pt x="32622" y="204409"/>
                          <a:pt x="0" y="0"/>
                        </a:cubicBezTo>
                        <a:close/>
                      </a:path>
                    </a:pathLst>
                  </a:custGeom>
                  <ask:type>
                    <ask:lineSketchScribble/>
                  </ask:type>
                </ask:lineSketchStyleProps>
              </a:ext>
            </a:extLst>
          </a:ln>
        </p:spPr>
        <p:txBody>
          <a:bodyPr wrap="square">
            <a:spAutoFit/>
          </a:bodyPr>
          <a:lstStyle/>
          <a:p>
            <a:endParaRPr lang="en-US" sz="2000" dirty="0">
              <a:latin typeface="+mj-lt"/>
            </a:endParaRPr>
          </a:p>
        </p:txBody>
      </p:sp>
      <p:sp>
        <p:nvSpPr>
          <p:cNvPr id="10" name="TextBox 9">
            <a:extLst>
              <a:ext uri="{FF2B5EF4-FFF2-40B4-BE49-F238E27FC236}">
                <a16:creationId xmlns:a16="http://schemas.microsoft.com/office/drawing/2014/main" id="{034A76BD-AB27-5849-AD21-A01B1B7E563A}"/>
              </a:ext>
            </a:extLst>
          </p:cNvPr>
          <p:cNvSpPr txBox="1"/>
          <p:nvPr/>
        </p:nvSpPr>
        <p:spPr>
          <a:xfrm>
            <a:off x="6852745" y="1695451"/>
            <a:ext cx="2658164" cy="36933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a:solidFill>
                  <a:schemeClr val="bg1"/>
                </a:solidFill>
              </a:rPr>
              <a:t>Vague, unspecific prompts</a:t>
            </a:r>
          </a:p>
        </p:txBody>
      </p:sp>
      <p:sp>
        <p:nvSpPr>
          <p:cNvPr id="14" name="TextBox 13">
            <a:extLst>
              <a:ext uri="{FF2B5EF4-FFF2-40B4-BE49-F238E27FC236}">
                <a16:creationId xmlns:a16="http://schemas.microsoft.com/office/drawing/2014/main" id="{BAFAA631-9196-0846-889B-9E8E3AF7191D}"/>
              </a:ext>
            </a:extLst>
          </p:cNvPr>
          <p:cNvSpPr txBox="1"/>
          <p:nvPr/>
        </p:nvSpPr>
        <p:spPr>
          <a:xfrm>
            <a:off x="7083366" y="5637770"/>
            <a:ext cx="3325206" cy="36933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a:solidFill>
                  <a:schemeClr val="bg1"/>
                </a:solidFill>
              </a:rPr>
              <a:t>General, non-committal response</a:t>
            </a:r>
          </a:p>
        </p:txBody>
      </p:sp>
      <p:sp>
        <p:nvSpPr>
          <p:cNvPr id="15" name="TextBox 14">
            <a:extLst>
              <a:ext uri="{FF2B5EF4-FFF2-40B4-BE49-F238E27FC236}">
                <a16:creationId xmlns:a16="http://schemas.microsoft.com/office/drawing/2014/main" id="{D5962EBD-2B10-AC45-A020-BCC1F69F81D1}"/>
              </a:ext>
            </a:extLst>
          </p:cNvPr>
          <p:cNvSpPr txBox="1"/>
          <p:nvPr/>
        </p:nvSpPr>
        <p:spPr>
          <a:xfrm>
            <a:off x="8782069" y="2749035"/>
            <a:ext cx="1183978" cy="36933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a:solidFill>
                  <a:schemeClr val="bg1"/>
                </a:solidFill>
              </a:rPr>
              <a:t>About fear</a:t>
            </a:r>
          </a:p>
        </p:txBody>
      </p:sp>
      <p:sp>
        <p:nvSpPr>
          <p:cNvPr id="16" name="TextBox 15">
            <a:extLst>
              <a:ext uri="{FF2B5EF4-FFF2-40B4-BE49-F238E27FC236}">
                <a16:creationId xmlns:a16="http://schemas.microsoft.com/office/drawing/2014/main" id="{94035251-3593-C04C-BB59-B0C3927DEAD4}"/>
              </a:ext>
            </a:extLst>
          </p:cNvPr>
          <p:cNvSpPr txBox="1"/>
          <p:nvPr/>
        </p:nvSpPr>
        <p:spPr>
          <a:xfrm>
            <a:off x="8591979" y="3840501"/>
            <a:ext cx="1981953" cy="36933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a:solidFill>
                  <a:schemeClr val="bg1"/>
                </a:solidFill>
              </a:rPr>
              <a:t>Creativity, patience</a:t>
            </a:r>
          </a:p>
        </p:txBody>
      </p:sp>
      <p:sp>
        <p:nvSpPr>
          <p:cNvPr id="17" name="TextBox 16">
            <a:extLst>
              <a:ext uri="{FF2B5EF4-FFF2-40B4-BE49-F238E27FC236}">
                <a16:creationId xmlns:a16="http://schemas.microsoft.com/office/drawing/2014/main" id="{09E70B00-4BA7-3746-B2D8-4234C7148C88}"/>
              </a:ext>
            </a:extLst>
          </p:cNvPr>
          <p:cNvSpPr txBox="1"/>
          <p:nvPr/>
        </p:nvSpPr>
        <p:spPr>
          <a:xfrm>
            <a:off x="8382746" y="4840759"/>
            <a:ext cx="2808910" cy="36933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a:solidFill>
                  <a:schemeClr val="bg1"/>
                </a:solidFill>
              </a:rPr>
              <a:t>Feminine energy and power</a:t>
            </a:r>
          </a:p>
        </p:txBody>
      </p:sp>
      <p:cxnSp>
        <p:nvCxnSpPr>
          <p:cNvPr id="20" name="Straight Arrow Connector 19">
            <a:extLst>
              <a:ext uri="{FF2B5EF4-FFF2-40B4-BE49-F238E27FC236}">
                <a16:creationId xmlns:a16="http://schemas.microsoft.com/office/drawing/2014/main" id="{A8B3C8AE-C671-A84B-B127-C4A82807A479}"/>
              </a:ext>
            </a:extLst>
          </p:cNvPr>
          <p:cNvCxnSpPr>
            <a:cxnSpLocks/>
          </p:cNvCxnSpPr>
          <p:nvPr/>
        </p:nvCxnSpPr>
        <p:spPr>
          <a:xfrm flipV="1">
            <a:off x="7083366" y="2933701"/>
            <a:ext cx="1478867" cy="25134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1E1161CB-1BB3-8C4E-99C6-15FF92AD2221}"/>
              </a:ext>
            </a:extLst>
          </p:cNvPr>
          <p:cNvCxnSpPr>
            <a:cxnSpLocks/>
          </p:cNvCxnSpPr>
          <p:nvPr/>
        </p:nvCxnSpPr>
        <p:spPr>
          <a:xfrm flipV="1">
            <a:off x="6945017" y="4025167"/>
            <a:ext cx="1437729" cy="56559"/>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378C7F32-CB74-0540-A271-5F08976F19CF}"/>
              </a:ext>
            </a:extLst>
          </p:cNvPr>
          <p:cNvCxnSpPr>
            <a:cxnSpLocks/>
          </p:cNvCxnSpPr>
          <p:nvPr/>
        </p:nvCxnSpPr>
        <p:spPr>
          <a:xfrm>
            <a:off x="6945017" y="4859747"/>
            <a:ext cx="1236810" cy="118665"/>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2693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6"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34D07-B84E-904C-B67E-417A887C8000}"/>
              </a:ext>
            </a:extLst>
          </p:cNvPr>
          <p:cNvSpPr>
            <a:spLocks noGrp="1"/>
          </p:cNvSpPr>
          <p:nvPr>
            <p:ph type="title"/>
          </p:nvPr>
        </p:nvSpPr>
        <p:spPr>
          <a:xfrm>
            <a:off x="838200" y="365125"/>
            <a:ext cx="6014545" cy="1325563"/>
          </a:xfrm>
        </p:spPr>
        <p:txBody>
          <a:bodyPr/>
          <a:lstStyle/>
          <a:p>
            <a:r>
              <a:rPr lang="en-US" dirty="0"/>
              <a:t>What is Good Prompting?</a:t>
            </a:r>
          </a:p>
        </p:txBody>
      </p:sp>
      <p:sp>
        <p:nvSpPr>
          <p:cNvPr id="3" name="Title 1">
            <a:extLst>
              <a:ext uri="{FF2B5EF4-FFF2-40B4-BE49-F238E27FC236}">
                <a16:creationId xmlns:a16="http://schemas.microsoft.com/office/drawing/2014/main" id="{341ACF16-FB28-954F-92D9-B6AC5D840DE4}"/>
              </a:ext>
            </a:extLst>
          </p:cNvPr>
          <p:cNvSpPr txBox="1">
            <a:spLocks/>
          </p:cNvSpPr>
          <p:nvPr/>
        </p:nvSpPr>
        <p:spPr>
          <a:xfrm>
            <a:off x="6863259" y="370384"/>
            <a:ext cx="508109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2"/>
                </a:solidFill>
              </a:rPr>
              <a:t>A more specific prompt …</a:t>
            </a:r>
          </a:p>
        </p:txBody>
      </p:sp>
      <p:sp>
        <p:nvSpPr>
          <p:cNvPr id="5" name="TextBox 4">
            <a:extLst>
              <a:ext uri="{FF2B5EF4-FFF2-40B4-BE49-F238E27FC236}">
                <a16:creationId xmlns:a16="http://schemas.microsoft.com/office/drawing/2014/main" id="{77669DE3-A2C2-2144-886F-801AE2E5D5B9}"/>
              </a:ext>
            </a:extLst>
          </p:cNvPr>
          <p:cNvSpPr txBox="1"/>
          <p:nvPr/>
        </p:nvSpPr>
        <p:spPr>
          <a:xfrm>
            <a:off x="1000344" y="1629708"/>
            <a:ext cx="6300569" cy="1325563"/>
          </a:xfrm>
          <a:prstGeom prst="rect">
            <a:avLst/>
          </a:prstGeom>
          <a:blipFill dpi="0" rotWithShape="1">
            <a:blip r:embed="rId3"/>
            <a:srcRect/>
            <a:stretch>
              <a:fillRect r="-208" b="-266479"/>
            </a:stretch>
          </a:blipFill>
          <a:ln>
            <a:solidFill>
              <a:schemeClr val="tx1"/>
            </a:solidFill>
            <a:extLst>
              <a:ext uri="{C807C97D-BFC1-408E-A445-0C87EB9F89A2}">
                <ask:lineSketchStyleProps xmlns:ask="http://schemas.microsoft.com/office/drawing/2018/sketchyshapes" sd="3876630916">
                  <a:custGeom>
                    <a:avLst/>
                    <a:gdLst>
                      <a:gd name="connsiteX0" fmla="*/ 0 w 6300569"/>
                      <a:gd name="connsiteY0" fmla="*/ 0 h 1325563"/>
                      <a:gd name="connsiteX1" fmla="*/ 698790 w 6300569"/>
                      <a:gd name="connsiteY1" fmla="*/ 0 h 1325563"/>
                      <a:gd name="connsiteX2" fmla="*/ 1397581 w 6300569"/>
                      <a:gd name="connsiteY2" fmla="*/ 0 h 1325563"/>
                      <a:gd name="connsiteX3" fmla="*/ 1970360 w 6300569"/>
                      <a:gd name="connsiteY3" fmla="*/ 0 h 1325563"/>
                      <a:gd name="connsiteX4" fmla="*/ 2417127 w 6300569"/>
                      <a:gd name="connsiteY4" fmla="*/ 0 h 1325563"/>
                      <a:gd name="connsiteX5" fmla="*/ 3115918 w 6300569"/>
                      <a:gd name="connsiteY5" fmla="*/ 0 h 1325563"/>
                      <a:gd name="connsiteX6" fmla="*/ 3625691 w 6300569"/>
                      <a:gd name="connsiteY6" fmla="*/ 0 h 1325563"/>
                      <a:gd name="connsiteX7" fmla="*/ 4261476 w 6300569"/>
                      <a:gd name="connsiteY7" fmla="*/ 0 h 1325563"/>
                      <a:gd name="connsiteX8" fmla="*/ 4708243 w 6300569"/>
                      <a:gd name="connsiteY8" fmla="*/ 0 h 1325563"/>
                      <a:gd name="connsiteX9" fmla="*/ 5092005 w 6300569"/>
                      <a:gd name="connsiteY9" fmla="*/ 0 h 1325563"/>
                      <a:gd name="connsiteX10" fmla="*/ 5790796 w 6300569"/>
                      <a:gd name="connsiteY10" fmla="*/ 0 h 1325563"/>
                      <a:gd name="connsiteX11" fmla="*/ 6300569 w 6300569"/>
                      <a:gd name="connsiteY11" fmla="*/ 0 h 1325563"/>
                      <a:gd name="connsiteX12" fmla="*/ 6300569 w 6300569"/>
                      <a:gd name="connsiteY12" fmla="*/ 415343 h 1325563"/>
                      <a:gd name="connsiteX13" fmla="*/ 6300569 w 6300569"/>
                      <a:gd name="connsiteY13" fmla="*/ 883709 h 1325563"/>
                      <a:gd name="connsiteX14" fmla="*/ 6300569 w 6300569"/>
                      <a:gd name="connsiteY14" fmla="*/ 1325563 h 1325563"/>
                      <a:gd name="connsiteX15" fmla="*/ 5664784 w 6300569"/>
                      <a:gd name="connsiteY15" fmla="*/ 1325563 h 1325563"/>
                      <a:gd name="connsiteX16" fmla="*/ 5281022 w 6300569"/>
                      <a:gd name="connsiteY16" fmla="*/ 1325563 h 1325563"/>
                      <a:gd name="connsiteX17" fmla="*/ 4582232 w 6300569"/>
                      <a:gd name="connsiteY17" fmla="*/ 1325563 h 1325563"/>
                      <a:gd name="connsiteX18" fmla="*/ 4135464 w 6300569"/>
                      <a:gd name="connsiteY18" fmla="*/ 1325563 h 1325563"/>
                      <a:gd name="connsiteX19" fmla="*/ 3436674 w 6300569"/>
                      <a:gd name="connsiteY19" fmla="*/ 1325563 h 1325563"/>
                      <a:gd name="connsiteX20" fmla="*/ 2863895 w 6300569"/>
                      <a:gd name="connsiteY20" fmla="*/ 1325563 h 1325563"/>
                      <a:gd name="connsiteX21" fmla="*/ 2354122 w 6300569"/>
                      <a:gd name="connsiteY21" fmla="*/ 1325563 h 1325563"/>
                      <a:gd name="connsiteX22" fmla="*/ 1907354 w 6300569"/>
                      <a:gd name="connsiteY22" fmla="*/ 1325563 h 1325563"/>
                      <a:gd name="connsiteX23" fmla="*/ 1271569 w 6300569"/>
                      <a:gd name="connsiteY23" fmla="*/ 1325563 h 1325563"/>
                      <a:gd name="connsiteX24" fmla="*/ 698790 w 6300569"/>
                      <a:gd name="connsiteY24" fmla="*/ 1325563 h 1325563"/>
                      <a:gd name="connsiteX25" fmla="*/ 0 w 6300569"/>
                      <a:gd name="connsiteY25" fmla="*/ 1325563 h 1325563"/>
                      <a:gd name="connsiteX26" fmla="*/ 0 w 6300569"/>
                      <a:gd name="connsiteY26" fmla="*/ 857197 h 1325563"/>
                      <a:gd name="connsiteX27" fmla="*/ 0 w 6300569"/>
                      <a:gd name="connsiteY27" fmla="*/ 428599 h 1325563"/>
                      <a:gd name="connsiteX28" fmla="*/ 0 w 6300569"/>
                      <a:gd name="connsiteY28" fmla="*/ 0 h 132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00569" h="1325563" fill="none" extrusionOk="0">
                        <a:moveTo>
                          <a:pt x="0" y="0"/>
                        </a:moveTo>
                        <a:cubicBezTo>
                          <a:pt x="278185" y="-15265"/>
                          <a:pt x="395706" y="34530"/>
                          <a:pt x="698790" y="0"/>
                        </a:cubicBezTo>
                        <a:cubicBezTo>
                          <a:pt x="1001874" y="-34530"/>
                          <a:pt x="1070312" y="41800"/>
                          <a:pt x="1397581" y="0"/>
                        </a:cubicBezTo>
                        <a:cubicBezTo>
                          <a:pt x="1724850" y="-41800"/>
                          <a:pt x="1850530" y="65899"/>
                          <a:pt x="1970360" y="0"/>
                        </a:cubicBezTo>
                        <a:cubicBezTo>
                          <a:pt x="2090190" y="-65899"/>
                          <a:pt x="2311265" y="35757"/>
                          <a:pt x="2417127" y="0"/>
                        </a:cubicBezTo>
                        <a:cubicBezTo>
                          <a:pt x="2522989" y="-35757"/>
                          <a:pt x="2865020" y="62411"/>
                          <a:pt x="3115918" y="0"/>
                        </a:cubicBezTo>
                        <a:cubicBezTo>
                          <a:pt x="3366816" y="-62411"/>
                          <a:pt x="3413143" y="13752"/>
                          <a:pt x="3625691" y="0"/>
                        </a:cubicBezTo>
                        <a:cubicBezTo>
                          <a:pt x="3838239" y="-13752"/>
                          <a:pt x="3965522" y="28520"/>
                          <a:pt x="4261476" y="0"/>
                        </a:cubicBezTo>
                        <a:cubicBezTo>
                          <a:pt x="4557430" y="-28520"/>
                          <a:pt x="4601189" y="53400"/>
                          <a:pt x="4708243" y="0"/>
                        </a:cubicBezTo>
                        <a:cubicBezTo>
                          <a:pt x="4815297" y="-53400"/>
                          <a:pt x="4982813" y="24572"/>
                          <a:pt x="5092005" y="0"/>
                        </a:cubicBezTo>
                        <a:cubicBezTo>
                          <a:pt x="5201197" y="-24572"/>
                          <a:pt x="5542999" y="39694"/>
                          <a:pt x="5790796" y="0"/>
                        </a:cubicBezTo>
                        <a:cubicBezTo>
                          <a:pt x="6038593" y="-39694"/>
                          <a:pt x="6177560" y="1263"/>
                          <a:pt x="6300569" y="0"/>
                        </a:cubicBezTo>
                        <a:cubicBezTo>
                          <a:pt x="6306412" y="168516"/>
                          <a:pt x="6277954" y="264759"/>
                          <a:pt x="6300569" y="415343"/>
                        </a:cubicBezTo>
                        <a:cubicBezTo>
                          <a:pt x="6323184" y="565927"/>
                          <a:pt x="6249296" y="770220"/>
                          <a:pt x="6300569" y="883709"/>
                        </a:cubicBezTo>
                        <a:cubicBezTo>
                          <a:pt x="6351842" y="997198"/>
                          <a:pt x="6287001" y="1182166"/>
                          <a:pt x="6300569" y="1325563"/>
                        </a:cubicBezTo>
                        <a:cubicBezTo>
                          <a:pt x="6053984" y="1349123"/>
                          <a:pt x="5860094" y="1270190"/>
                          <a:pt x="5664784" y="1325563"/>
                        </a:cubicBezTo>
                        <a:cubicBezTo>
                          <a:pt x="5469474" y="1380936"/>
                          <a:pt x="5411407" y="1282127"/>
                          <a:pt x="5281022" y="1325563"/>
                        </a:cubicBezTo>
                        <a:cubicBezTo>
                          <a:pt x="5150637" y="1368999"/>
                          <a:pt x="4741143" y="1244000"/>
                          <a:pt x="4582232" y="1325563"/>
                        </a:cubicBezTo>
                        <a:cubicBezTo>
                          <a:pt x="4423321" y="1407126"/>
                          <a:pt x="4356634" y="1314483"/>
                          <a:pt x="4135464" y="1325563"/>
                        </a:cubicBezTo>
                        <a:cubicBezTo>
                          <a:pt x="3914294" y="1336643"/>
                          <a:pt x="3601005" y="1268844"/>
                          <a:pt x="3436674" y="1325563"/>
                        </a:cubicBezTo>
                        <a:cubicBezTo>
                          <a:pt x="3272343" y="1382282"/>
                          <a:pt x="2981416" y="1288860"/>
                          <a:pt x="2863895" y="1325563"/>
                        </a:cubicBezTo>
                        <a:cubicBezTo>
                          <a:pt x="2746374" y="1362266"/>
                          <a:pt x="2518792" y="1305982"/>
                          <a:pt x="2354122" y="1325563"/>
                        </a:cubicBezTo>
                        <a:cubicBezTo>
                          <a:pt x="2189452" y="1345144"/>
                          <a:pt x="2020265" y="1278727"/>
                          <a:pt x="1907354" y="1325563"/>
                        </a:cubicBezTo>
                        <a:cubicBezTo>
                          <a:pt x="1794443" y="1372399"/>
                          <a:pt x="1471880" y="1287301"/>
                          <a:pt x="1271569" y="1325563"/>
                        </a:cubicBezTo>
                        <a:cubicBezTo>
                          <a:pt x="1071258" y="1363825"/>
                          <a:pt x="860214" y="1281528"/>
                          <a:pt x="698790" y="1325563"/>
                        </a:cubicBezTo>
                        <a:cubicBezTo>
                          <a:pt x="537366" y="1369598"/>
                          <a:pt x="223902" y="1293864"/>
                          <a:pt x="0" y="1325563"/>
                        </a:cubicBezTo>
                        <a:cubicBezTo>
                          <a:pt x="-47626" y="1162459"/>
                          <a:pt x="21777" y="1035045"/>
                          <a:pt x="0" y="857197"/>
                        </a:cubicBezTo>
                        <a:cubicBezTo>
                          <a:pt x="-21777" y="679349"/>
                          <a:pt x="26752" y="621841"/>
                          <a:pt x="0" y="428599"/>
                        </a:cubicBezTo>
                        <a:cubicBezTo>
                          <a:pt x="-26752" y="235357"/>
                          <a:pt x="17768" y="171573"/>
                          <a:pt x="0" y="0"/>
                        </a:cubicBezTo>
                        <a:close/>
                      </a:path>
                      <a:path w="6300569" h="1325563" stroke="0" extrusionOk="0">
                        <a:moveTo>
                          <a:pt x="0" y="0"/>
                        </a:moveTo>
                        <a:cubicBezTo>
                          <a:pt x="236329" y="-38988"/>
                          <a:pt x="490988" y="34625"/>
                          <a:pt x="635785" y="0"/>
                        </a:cubicBezTo>
                        <a:cubicBezTo>
                          <a:pt x="780582" y="-34625"/>
                          <a:pt x="918067" y="44009"/>
                          <a:pt x="1019547" y="0"/>
                        </a:cubicBezTo>
                        <a:cubicBezTo>
                          <a:pt x="1121027" y="-44009"/>
                          <a:pt x="1438239" y="71762"/>
                          <a:pt x="1718337" y="0"/>
                        </a:cubicBezTo>
                        <a:cubicBezTo>
                          <a:pt x="1998435" y="-71762"/>
                          <a:pt x="2236256" y="51025"/>
                          <a:pt x="2417127" y="0"/>
                        </a:cubicBezTo>
                        <a:cubicBezTo>
                          <a:pt x="2597998" y="-51025"/>
                          <a:pt x="2724864" y="43443"/>
                          <a:pt x="2926901" y="0"/>
                        </a:cubicBezTo>
                        <a:cubicBezTo>
                          <a:pt x="3128938" y="-43443"/>
                          <a:pt x="3198927" y="36252"/>
                          <a:pt x="3373668" y="0"/>
                        </a:cubicBezTo>
                        <a:cubicBezTo>
                          <a:pt x="3548409" y="-36252"/>
                          <a:pt x="3591016" y="34584"/>
                          <a:pt x="3757430" y="0"/>
                        </a:cubicBezTo>
                        <a:cubicBezTo>
                          <a:pt x="3923844" y="-34584"/>
                          <a:pt x="4088862" y="63719"/>
                          <a:pt x="4393215" y="0"/>
                        </a:cubicBezTo>
                        <a:cubicBezTo>
                          <a:pt x="4697568" y="-63719"/>
                          <a:pt x="4716878" y="32927"/>
                          <a:pt x="4902988" y="0"/>
                        </a:cubicBezTo>
                        <a:cubicBezTo>
                          <a:pt x="5089098" y="-32927"/>
                          <a:pt x="5338461" y="11200"/>
                          <a:pt x="5601779" y="0"/>
                        </a:cubicBezTo>
                        <a:cubicBezTo>
                          <a:pt x="5865097" y="-11200"/>
                          <a:pt x="5955416" y="67688"/>
                          <a:pt x="6300569" y="0"/>
                        </a:cubicBezTo>
                        <a:cubicBezTo>
                          <a:pt x="6304391" y="149095"/>
                          <a:pt x="6283447" y="307633"/>
                          <a:pt x="6300569" y="402087"/>
                        </a:cubicBezTo>
                        <a:cubicBezTo>
                          <a:pt x="6317691" y="496541"/>
                          <a:pt x="6256157" y="650161"/>
                          <a:pt x="6300569" y="830686"/>
                        </a:cubicBezTo>
                        <a:cubicBezTo>
                          <a:pt x="6344981" y="1011211"/>
                          <a:pt x="6262324" y="1140407"/>
                          <a:pt x="6300569" y="1325563"/>
                        </a:cubicBezTo>
                        <a:cubicBezTo>
                          <a:pt x="6124323" y="1351974"/>
                          <a:pt x="5924260" y="1260593"/>
                          <a:pt x="5664784" y="1325563"/>
                        </a:cubicBezTo>
                        <a:cubicBezTo>
                          <a:pt x="5405308" y="1390533"/>
                          <a:pt x="5325377" y="1257451"/>
                          <a:pt x="5092005" y="1325563"/>
                        </a:cubicBezTo>
                        <a:cubicBezTo>
                          <a:pt x="4858633" y="1393675"/>
                          <a:pt x="4819284" y="1295663"/>
                          <a:pt x="4708243" y="1325563"/>
                        </a:cubicBezTo>
                        <a:cubicBezTo>
                          <a:pt x="4597202" y="1355463"/>
                          <a:pt x="4468070" y="1314256"/>
                          <a:pt x="4261476" y="1325563"/>
                        </a:cubicBezTo>
                        <a:cubicBezTo>
                          <a:pt x="4054882" y="1336870"/>
                          <a:pt x="3814544" y="1255908"/>
                          <a:pt x="3625691" y="1325563"/>
                        </a:cubicBezTo>
                        <a:cubicBezTo>
                          <a:pt x="3436838" y="1395218"/>
                          <a:pt x="3317143" y="1294136"/>
                          <a:pt x="3115918" y="1325563"/>
                        </a:cubicBezTo>
                        <a:cubicBezTo>
                          <a:pt x="2914693" y="1356990"/>
                          <a:pt x="2892205" y="1303946"/>
                          <a:pt x="2732156" y="1325563"/>
                        </a:cubicBezTo>
                        <a:cubicBezTo>
                          <a:pt x="2572107" y="1347180"/>
                          <a:pt x="2292348" y="1309295"/>
                          <a:pt x="2159377" y="1325563"/>
                        </a:cubicBezTo>
                        <a:cubicBezTo>
                          <a:pt x="2026406" y="1341831"/>
                          <a:pt x="1907316" y="1285955"/>
                          <a:pt x="1712609" y="1325563"/>
                        </a:cubicBezTo>
                        <a:cubicBezTo>
                          <a:pt x="1517902" y="1365171"/>
                          <a:pt x="1417928" y="1279823"/>
                          <a:pt x="1328847" y="1325563"/>
                        </a:cubicBezTo>
                        <a:cubicBezTo>
                          <a:pt x="1239766" y="1371303"/>
                          <a:pt x="919646" y="1309054"/>
                          <a:pt x="693063" y="1325563"/>
                        </a:cubicBezTo>
                        <a:cubicBezTo>
                          <a:pt x="466480" y="1342072"/>
                          <a:pt x="251764" y="1278325"/>
                          <a:pt x="0" y="1325563"/>
                        </a:cubicBezTo>
                        <a:cubicBezTo>
                          <a:pt x="-32269" y="1200691"/>
                          <a:pt x="25773" y="1041538"/>
                          <a:pt x="0" y="870453"/>
                        </a:cubicBezTo>
                        <a:cubicBezTo>
                          <a:pt x="-25773" y="699368"/>
                          <a:pt x="1832" y="613643"/>
                          <a:pt x="0" y="441854"/>
                        </a:cubicBezTo>
                        <a:cubicBezTo>
                          <a:pt x="-1832" y="270065"/>
                          <a:pt x="46920" y="170832"/>
                          <a:pt x="0" y="0"/>
                        </a:cubicBezTo>
                        <a:close/>
                      </a:path>
                    </a:pathLst>
                  </a:custGeom>
                  <ask:type>
                    <ask:lineSketchScribble/>
                  </ask:type>
                </ask:lineSketchStyleProps>
              </a:ext>
            </a:extLst>
          </a:ln>
        </p:spPr>
        <p:txBody>
          <a:bodyPr wrap="square">
            <a:spAutoFit/>
          </a:bodyPr>
          <a:lstStyle/>
          <a:p>
            <a:endParaRPr lang="en-US" sz="2000" dirty="0">
              <a:latin typeface="+mj-lt"/>
            </a:endParaRPr>
          </a:p>
        </p:txBody>
      </p:sp>
      <p:sp>
        <p:nvSpPr>
          <p:cNvPr id="8" name="TextBox 7">
            <a:extLst>
              <a:ext uri="{FF2B5EF4-FFF2-40B4-BE49-F238E27FC236}">
                <a16:creationId xmlns:a16="http://schemas.microsoft.com/office/drawing/2014/main" id="{ED74B15D-DE64-7641-BA36-4F08DEEA4452}"/>
              </a:ext>
            </a:extLst>
          </p:cNvPr>
          <p:cNvSpPr txBox="1"/>
          <p:nvPr/>
        </p:nvSpPr>
        <p:spPr>
          <a:xfrm>
            <a:off x="7172840" y="1956277"/>
            <a:ext cx="4461927" cy="36933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a:solidFill>
                  <a:schemeClr val="bg1"/>
                </a:solidFill>
              </a:rPr>
              <a:t>More details: what it should and shouldn’t do</a:t>
            </a:r>
          </a:p>
        </p:txBody>
      </p:sp>
    </p:spTree>
    <p:extLst>
      <p:ext uri="{BB962C8B-B14F-4D97-AF65-F5344CB8AC3E}">
        <p14:creationId xmlns:p14="http://schemas.microsoft.com/office/powerpoint/2010/main" val="287111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34D07-B84E-904C-B67E-417A887C8000}"/>
              </a:ext>
            </a:extLst>
          </p:cNvPr>
          <p:cNvSpPr>
            <a:spLocks noGrp="1"/>
          </p:cNvSpPr>
          <p:nvPr>
            <p:ph type="title"/>
          </p:nvPr>
        </p:nvSpPr>
        <p:spPr>
          <a:xfrm>
            <a:off x="838200" y="365125"/>
            <a:ext cx="6014545" cy="1325563"/>
          </a:xfrm>
        </p:spPr>
        <p:txBody>
          <a:bodyPr/>
          <a:lstStyle/>
          <a:p>
            <a:r>
              <a:rPr lang="en-US" dirty="0"/>
              <a:t>What is Good Prompting?</a:t>
            </a:r>
          </a:p>
        </p:txBody>
      </p:sp>
      <p:sp>
        <p:nvSpPr>
          <p:cNvPr id="3" name="Title 1">
            <a:extLst>
              <a:ext uri="{FF2B5EF4-FFF2-40B4-BE49-F238E27FC236}">
                <a16:creationId xmlns:a16="http://schemas.microsoft.com/office/drawing/2014/main" id="{341ACF16-FB28-954F-92D9-B6AC5D840DE4}"/>
              </a:ext>
            </a:extLst>
          </p:cNvPr>
          <p:cNvSpPr txBox="1">
            <a:spLocks/>
          </p:cNvSpPr>
          <p:nvPr/>
        </p:nvSpPr>
        <p:spPr>
          <a:xfrm>
            <a:off x="6863259" y="370384"/>
            <a:ext cx="508109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2"/>
                </a:solidFill>
              </a:rPr>
              <a:t>A more specific prompt …</a:t>
            </a:r>
          </a:p>
        </p:txBody>
      </p:sp>
      <p:sp>
        <p:nvSpPr>
          <p:cNvPr id="5" name="TextBox 4">
            <a:extLst>
              <a:ext uri="{FF2B5EF4-FFF2-40B4-BE49-F238E27FC236}">
                <a16:creationId xmlns:a16="http://schemas.microsoft.com/office/drawing/2014/main" id="{77669DE3-A2C2-2144-886F-801AE2E5D5B9}"/>
              </a:ext>
            </a:extLst>
          </p:cNvPr>
          <p:cNvSpPr txBox="1"/>
          <p:nvPr/>
        </p:nvSpPr>
        <p:spPr>
          <a:xfrm>
            <a:off x="1000344" y="1629708"/>
            <a:ext cx="6313645" cy="4857908"/>
          </a:xfrm>
          <a:prstGeom prst="rect">
            <a:avLst/>
          </a:prstGeom>
          <a:blipFill dpi="0" rotWithShape="1">
            <a:blip r:embed="rId2"/>
            <a:srcRect/>
            <a:stretch>
              <a:fillRect/>
            </a:stretch>
          </a:blipFill>
          <a:ln>
            <a:solidFill>
              <a:schemeClr val="tx1"/>
            </a:solidFill>
            <a:extLst>
              <a:ext uri="{C807C97D-BFC1-408E-A445-0C87EB9F89A2}">
                <ask:lineSketchStyleProps xmlns:ask="http://schemas.microsoft.com/office/drawing/2018/sketchyshapes" sd="3876630916">
                  <a:custGeom>
                    <a:avLst/>
                    <a:gdLst>
                      <a:gd name="connsiteX0" fmla="*/ 0 w 6313645"/>
                      <a:gd name="connsiteY0" fmla="*/ 0 h 4857908"/>
                      <a:gd name="connsiteX1" fmla="*/ 510831 w 6313645"/>
                      <a:gd name="connsiteY1" fmla="*/ 0 h 4857908"/>
                      <a:gd name="connsiteX2" fmla="*/ 1147935 w 6313645"/>
                      <a:gd name="connsiteY2" fmla="*/ 0 h 4857908"/>
                      <a:gd name="connsiteX3" fmla="*/ 1658767 w 6313645"/>
                      <a:gd name="connsiteY3" fmla="*/ 0 h 4857908"/>
                      <a:gd name="connsiteX4" fmla="*/ 2106462 w 6313645"/>
                      <a:gd name="connsiteY4" fmla="*/ 0 h 4857908"/>
                      <a:gd name="connsiteX5" fmla="*/ 2554156 w 6313645"/>
                      <a:gd name="connsiteY5" fmla="*/ 0 h 4857908"/>
                      <a:gd name="connsiteX6" fmla="*/ 3128124 w 6313645"/>
                      <a:gd name="connsiteY6" fmla="*/ 0 h 4857908"/>
                      <a:gd name="connsiteX7" fmla="*/ 3765228 w 6313645"/>
                      <a:gd name="connsiteY7" fmla="*/ 0 h 4857908"/>
                      <a:gd name="connsiteX8" fmla="*/ 4465469 w 6313645"/>
                      <a:gd name="connsiteY8" fmla="*/ 0 h 4857908"/>
                      <a:gd name="connsiteX9" fmla="*/ 5039437 w 6313645"/>
                      <a:gd name="connsiteY9" fmla="*/ 0 h 4857908"/>
                      <a:gd name="connsiteX10" fmla="*/ 5676541 w 6313645"/>
                      <a:gd name="connsiteY10" fmla="*/ 0 h 4857908"/>
                      <a:gd name="connsiteX11" fmla="*/ 6313645 w 6313645"/>
                      <a:gd name="connsiteY11" fmla="*/ 0 h 4857908"/>
                      <a:gd name="connsiteX12" fmla="*/ 6313645 w 6313645"/>
                      <a:gd name="connsiteY12" fmla="*/ 539768 h 4857908"/>
                      <a:gd name="connsiteX13" fmla="*/ 6313645 w 6313645"/>
                      <a:gd name="connsiteY13" fmla="*/ 1128114 h 4857908"/>
                      <a:gd name="connsiteX14" fmla="*/ 6313645 w 6313645"/>
                      <a:gd name="connsiteY14" fmla="*/ 1667882 h 4857908"/>
                      <a:gd name="connsiteX15" fmla="*/ 6313645 w 6313645"/>
                      <a:gd name="connsiteY15" fmla="*/ 2159070 h 4857908"/>
                      <a:gd name="connsiteX16" fmla="*/ 6313645 w 6313645"/>
                      <a:gd name="connsiteY16" fmla="*/ 2650259 h 4857908"/>
                      <a:gd name="connsiteX17" fmla="*/ 6313645 w 6313645"/>
                      <a:gd name="connsiteY17" fmla="*/ 3141447 h 4857908"/>
                      <a:gd name="connsiteX18" fmla="*/ 6313645 w 6313645"/>
                      <a:gd name="connsiteY18" fmla="*/ 3681215 h 4857908"/>
                      <a:gd name="connsiteX19" fmla="*/ 6313645 w 6313645"/>
                      <a:gd name="connsiteY19" fmla="*/ 4172403 h 4857908"/>
                      <a:gd name="connsiteX20" fmla="*/ 6313645 w 6313645"/>
                      <a:gd name="connsiteY20" fmla="*/ 4857908 h 4857908"/>
                      <a:gd name="connsiteX21" fmla="*/ 5865950 w 6313645"/>
                      <a:gd name="connsiteY21" fmla="*/ 4857908 h 4857908"/>
                      <a:gd name="connsiteX22" fmla="*/ 5291982 w 6313645"/>
                      <a:gd name="connsiteY22" fmla="*/ 4857908 h 4857908"/>
                      <a:gd name="connsiteX23" fmla="*/ 4718015 w 6313645"/>
                      <a:gd name="connsiteY23" fmla="*/ 4857908 h 4857908"/>
                      <a:gd name="connsiteX24" fmla="*/ 4270320 w 6313645"/>
                      <a:gd name="connsiteY24" fmla="*/ 4857908 h 4857908"/>
                      <a:gd name="connsiteX25" fmla="*/ 3822625 w 6313645"/>
                      <a:gd name="connsiteY25" fmla="*/ 4857908 h 4857908"/>
                      <a:gd name="connsiteX26" fmla="*/ 3438067 w 6313645"/>
                      <a:gd name="connsiteY26" fmla="*/ 4857908 h 4857908"/>
                      <a:gd name="connsiteX27" fmla="*/ 2990372 w 6313645"/>
                      <a:gd name="connsiteY27" fmla="*/ 4857908 h 4857908"/>
                      <a:gd name="connsiteX28" fmla="*/ 2542677 w 6313645"/>
                      <a:gd name="connsiteY28" fmla="*/ 4857908 h 4857908"/>
                      <a:gd name="connsiteX29" fmla="*/ 2158119 w 6313645"/>
                      <a:gd name="connsiteY29" fmla="*/ 4857908 h 4857908"/>
                      <a:gd name="connsiteX30" fmla="*/ 1521014 w 6313645"/>
                      <a:gd name="connsiteY30" fmla="*/ 4857908 h 4857908"/>
                      <a:gd name="connsiteX31" fmla="*/ 1073320 w 6313645"/>
                      <a:gd name="connsiteY31" fmla="*/ 4857908 h 4857908"/>
                      <a:gd name="connsiteX32" fmla="*/ 0 w 6313645"/>
                      <a:gd name="connsiteY32" fmla="*/ 4857908 h 4857908"/>
                      <a:gd name="connsiteX33" fmla="*/ 0 w 6313645"/>
                      <a:gd name="connsiteY33" fmla="*/ 4269561 h 4857908"/>
                      <a:gd name="connsiteX34" fmla="*/ 0 w 6313645"/>
                      <a:gd name="connsiteY34" fmla="*/ 3681215 h 4857908"/>
                      <a:gd name="connsiteX35" fmla="*/ 0 w 6313645"/>
                      <a:gd name="connsiteY35" fmla="*/ 3092868 h 4857908"/>
                      <a:gd name="connsiteX36" fmla="*/ 0 w 6313645"/>
                      <a:gd name="connsiteY36" fmla="*/ 2504521 h 4857908"/>
                      <a:gd name="connsiteX37" fmla="*/ 0 w 6313645"/>
                      <a:gd name="connsiteY37" fmla="*/ 1867596 h 4857908"/>
                      <a:gd name="connsiteX38" fmla="*/ 0 w 6313645"/>
                      <a:gd name="connsiteY38" fmla="*/ 1327828 h 4857908"/>
                      <a:gd name="connsiteX39" fmla="*/ 0 w 6313645"/>
                      <a:gd name="connsiteY39" fmla="*/ 933798 h 4857908"/>
                      <a:gd name="connsiteX40" fmla="*/ 0 w 6313645"/>
                      <a:gd name="connsiteY40" fmla="*/ 0 h 4857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313645" h="4857908" fill="none" extrusionOk="0">
                        <a:moveTo>
                          <a:pt x="0" y="0"/>
                        </a:moveTo>
                        <a:cubicBezTo>
                          <a:pt x="219189" y="-11478"/>
                          <a:pt x="368213" y="53392"/>
                          <a:pt x="510831" y="0"/>
                        </a:cubicBezTo>
                        <a:cubicBezTo>
                          <a:pt x="653449" y="-53392"/>
                          <a:pt x="1005782" y="52435"/>
                          <a:pt x="1147935" y="0"/>
                        </a:cubicBezTo>
                        <a:cubicBezTo>
                          <a:pt x="1290088" y="-52435"/>
                          <a:pt x="1554271" y="4236"/>
                          <a:pt x="1658767" y="0"/>
                        </a:cubicBezTo>
                        <a:cubicBezTo>
                          <a:pt x="1763263" y="-4236"/>
                          <a:pt x="1987233" y="7750"/>
                          <a:pt x="2106462" y="0"/>
                        </a:cubicBezTo>
                        <a:cubicBezTo>
                          <a:pt x="2225691" y="-7750"/>
                          <a:pt x="2429358" y="52325"/>
                          <a:pt x="2554156" y="0"/>
                        </a:cubicBezTo>
                        <a:cubicBezTo>
                          <a:pt x="2678954" y="-52325"/>
                          <a:pt x="2919538" y="34443"/>
                          <a:pt x="3128124" y="0"/>
                        </a:cubicBezTo>
                        <a:cubicBezTo>
                          <a:pt x="3336710" y="-34443"/>
                          <a:pt x="3564845" y="76011"/>
                          <a:pt x="3765228" y="0"/>
                        </a:cubicBezTo>
                        <a:cubicBezTo>
                          <a:pt x="3965611" y="-76011"/>
                          <a:pt x="4211343" y="29712"/>
                          <a:pt x="4465469" y="0"/>
                        </a:cubicBezTo>
                        <a:cubicBezTo>
                          <a:pt x="4719595" y="-29712"/>
                          <a:pt x="4795044" y="61753"/>
                          <a:pt x="5039437" y="0"/>
                        </a:cubicBezTo>
                        <a:cubicBezTo>
                          <a:pt x="5283830" y="-61753"/>
                          <a:pt x="5369099" y="74845"/>
                          <a:pt x="5676541" y="0"/>
                        </a:cubicBezTo>
                        <a:cubicBezTo>
                          <a:pt x="5983983" y="-74845"/>
                          <a:pt x="6183820" y="31711"/>
                          <a:pt x="6313645" y="0"/>
                        </a:cubicBezTo>
                        <a:cubicBezTo>
                          <a:pt x="6376647" y="226633"/>
                          <a:pt x="6306817" y="396852"/>
                          <a:pt x="6313645" y="539768"/>
                        </a:cubicBezTo>
                        <a:cubicBezTo>
                          <a:pt x="6320473" y="682684"/>
                          <a:pt x="6274881" y="867832"/>
                          <a:pt x="6313645" y="1128114"/>
                        </a:cubicBezTo>
                        <a:cubicBezTo>
                          <a:pt x="6352409" y="1388396"/>
                          <a:pt x="6289063" y="1444264"/>
                          <a:pt x="6313645" y="1667882"/>
                        </a:cubicBezTo>
                        <a:cubicBezTo>
                          <a:pt x="6338227" y="1891500"/>
                          <a:pt x="6263134" y="1957339"/>
                          <a:pt x="6313645" y="2159070"/>
                        </a:cubicBezTo>
                        <a:cubicBezTo>
                          <a:pt x="6364156" y="2360801"/>
                          <a:pt x="6269690" y="2525724"/>
                          <a:pt x="6313645" y="2650259"/>
                        </a:cubicBezTo>
                        <a:cubicBezTo>
                          <a:pt x="6357600" y="2774794"/>
                          <a:pt x="6291675" y="2977220"/>
                          <a:pt x="6313645" y="3141447"/>
                        </a:cubicBezTo>
                        <a:cubicBezTo>
                          <a:pt x="6335615" y="3305674"/>
                          <a:pt x="6291659" y="3439870"/>
                          <a:pt x="6313645" y="3681215"/>
                        </a:cubicBezTo>
                        <a:cubicBezTo>
                          <a:pt x="6335631" y="3922560"/>
                          <a:pt x="6275023" y="4028997"/>
                          <a:pt x="6313645" y="4172403"/>
                        </a:cubicBezTo>
                        <a:cubicBezTo>
                          <a:pt x="6352267" y="4315809"/>
                          <a:pt x="6308785" y="4660885"/>
                          <a:pt x="6313645" y="4857908"/>
                        </a:cubicBezTo>
                        <a:cubicBezTo>
                          <a:pt x="6219937" y="4899676"/>
                          <a:pt x="5993522" y="4805737"/>
                          <a:pt x="5865950" y="4857908"/>
                        </a:cubicBezTo>
                        <a:cubicBezTo>
                          <a:pt x="5738378" y="4910079"/>
                          <a:pt x="5408129" y="4841232"/>
                          <a:pt x="5291982" y="4857908"/>
                        </a:cubicBezTo>
                        <a:cubicBezTo>
                          <a:pt x="5175835" y="4874584"/>
                          <a:pt x="4927709" y="4825486"/>
                          <a:pt x="4718015" y="4857908"/>
                        </a:cubicBezTo>
                        <a:cubicBezTo>
                          <a:pt x="4508321" y="4890330"/>
                          <a:pt x="4488416" y="4810074"/>
                          <a:pt x="4270320" y="4857908"/>
                        </a:cubicBezTo>
                        <a:cubicBezTo>
                          <a:pt x="4052225" y="4905742"/>
                          <a:pt x="3914032" y="4841932"/>
                          <a:pt x="3822625" y="4857908"/>
                        </a:cubicBezTo>
                        <a:cubicBezTo>
                          <a:pt x="3731219" y="4873884"/>
                          <a:pt x="3550356" y="4822299"/>
                          <a:pt x="3438067" y="4857908"/>
                        </a:cubicBezTo>
                        <a:cubicBezTo>
                          <a:pt x="3325778" y="4893517"/>
                          <a:pt x="3194657" y="4806909"/>
                          <a:pt x="2990372" y="4857908"/>
                        </a:cubicBezTo>
                        <a:cubicBezTo>
                          <a:pt x="2786088" y="4908907"/>
                          <a:pt x="2732080" y="4853337"/>
                          <a:pt x="2542677" y="4857908"/>
                        </a:cubicBezTo>
                        <a:cubicBezTo>
                          <a:pt x="2353275" y="4862479"/>
                          <a:pt x="2306518" y="4815054"/>
                          <a:pt x="2158119" y="4857908"/>
                        </a:cubicBezTo>
                        <a:cubicBezTo>
                          <a:pt x="2009720" y="4900762"/>
                          <a:pt x="1754856" y="4810937"/>
                          <a:pt x="1521014" y="4857908"/>
                        </a:cubicBezTo>
                        <a:cubicBezTo>
                          <a:pt x="1287172" y="4904879"/>
                          <a:pt x="1219694" y="4816141"/>
                          <a:pt x="1073320" y="4857908"/>
                        </a:cubicBezTo>
                        <a:cubicBezTo>
                          <a:pt x="926946" y="4899675"/>
                          <a:pt x="368840" y="4748876"/>
                          <a:pt x="0" y="4857908"/>
                        </a:cubicBezTo>
                        <a:cubicBezTo>
                          <a:pt x="-59969" y="4689956"/>
                          <a:pt x="48230" y="4402107"/>
                          <a:pt x="0" y="4269561"/>
                        </a:cubicBezTo>
                        <a:cubicBezTo>
                          <a:pt x="-48230" y="4137015"/>
                          <a:pt x="60736" y="3846762"/>
                          <a:pt x="0" y="3681215"/>
                        </a:cubicBezTo>
                        <a:cubicBezTo>
                          <a:pt x="-60736" y="3515668"/>
                          <a:pt x="58516" y="3321733"/>
                          <a:pt x="0" y="3092868"/>
                        </a:cubicBezTo>
                        <a:cubicBezTo>
                          <a:pt x="-58516" y="2864003"/>
                          <a:pt x="70294" y="2642867"/>
                          <a:pt x="0" y="2504521"/>
                        </a:cubicBezTo>
                        <a:cubicBezTo>
                          <a:pt x="-70294" y="2366175"/>
                          <a:pt x="62348" y="1999290"/>
                          <a:pt x="0" y="1867596"/>
                        </a:cubicBezTo>
                        <a:cubicBezTo>
                          <a:pt x="-62348" y="1735903"/>
                          <a:pt x="19742" y="1549210"/>
                          <a:pt x="0" y="1327828"/>
                        </a:cubicBezTo>
                        <a:cubicBezTo>
                          <a:pt x="-19742" y="1106446"/>
                          <a:pt x="3747" y="1124964"/>
                          <a:pt x="0" y="933798"/>
                        </a:cubicBezTo>
                        <a:cubicBezTo>
                          <a:pt x="-3747" y="742632"/>
                          <a:pt x="33215" y="344714"/>
                          <a:pt x="0" y="0"/>
                        </a:cubicBezTo>
                        <a:close/>
                      </a:path>
                      <a:path w="6313645" h="4857908" stroke="0" extrusionOk="0">
                        <a:moveTo>
                          <a:pt x="0" y="0"/>
                        </a:moveTo>
                        <a:cubicBezTo>
                          <a:pt x="259607" y="-65379"/>
                          <a:pt x="470653" y="75655"/>
                          <a:pt x="637104" y="0"/>
                        </a:cubicBezTo>
                        <a:cubicBezTo>
                          <a:pt x="803555" y="-75655"/>
                          <a:pt x="879505" y="13789"/>
                          <a:pt x="1021663" y="0"/>
                        </a:cubicBezTo>
                        <a:cubicBezTo>
                          <a:pt x="1163821" y="-13789"/>
                          <a:pt x="1532449" y="25150"/>
                          <a:pt x="1721903" y="0"/>
                        </a:cubicBezTo>
                        <a:cubicBezTo>
                          <a:pt x="1911357" y="-25150"/>
                          <a:pt x="2277371" y="64212"/>
                          <a:pt x="2422144" y="0"/>
                        </a:cubicBezTo>
                        <a:cubicBezTo>
                          <a:pt x="2566917" y="-64212"/>
                          <a:pt x="2741381" y="42750"/>
                          <a:pt x="2932975" y="0"/>
                        </a:cubicBezTo>
                        <a:cubicBezTo>
                          <a:pt x="3124569" y="-42750"/>
                          <a:pt x="3241112" y="34023"/>
                          <a:pt x="3380670" y="0"/>
                        </a:cubicBezTo>
                        <a:cubicBezTo>
                          <a:pt x="3520228" y="-34023"/>
                          <a:pt x="3672640" y="30341"/>
                          <a:pt x="3765228" y="0"/>
                        </a:cubicBezTo>
                        <a:cubicBezTo>
                          <a:pt x="3857816" y="-30341"/>
                          <a:pt x="4107044" y="76117"/>
                          <a:pt x="4402332" y="0"/>
                        </a:cubicBezTo>
                        <a:cubicBezTo>
                          <a:pt x="4697620" y="-76117"/>
                          <a:pt x="4692293" y="3515"/>
                          <a:pt x="4913164" y="0"/>
                        </a:cubicBezTo>
                        <a:cubicBezTo>
                          <a:pt x="5134035" y="-3515"/>
                          <a:pt x="5467538" y="75880"/>
                          <a:pt x="5613404" y="0"/>
                        </a:cubicBezTo>
                        <a:cubicBezTo>
                          <a:pt x="5759270" y="-75880"/>
                          <a:pt x="6113928" y="3904"/>
                          <a:pt x="6313645" y="0"/>
                        </a:cubicBezTo>
                        <a:cubicBezTo>
                          <a:pt x="6338607" y="157719"/>
                          <a:pt x="6307484" y="223627"/>
                          <a:pt x="6313645" y="394030"/>
                        </a:cubicBezTo>
                        <a:cubicBezTo>
                          <a:pt x="6319806" y="564433"/>
                          <a:pt x="6262774" y="754277"/>
                          <a:pt x="6313645" y="885219"/>
                        </a:cubicBezTo>
                        <a:cubicBezTo>
                          <a:pt x="6364516" y="1016161"/>
                          <a:pt x="6245521" y="1298956"/>
                          <a:pt x="6313645" y="1522145"/>
                        </a:cubicBezTo>
                        <a:cubicBezTo>
                          <a:pt x="6381769" y="1745334"/>
                          <a:pt x="6303538" y="1972773"/>
                          <a:pt x="6313645" y="2110491"/>
                        </a:cubicBezTo>
                        <a:cubicBezTo>
                          <a:pt x="6323752" y="2248209"/>
                          <a:pt x="6291254" y="2383146"/>
                          <a:pt x="6313645" y="2650259"/>
                        </a:cubicBezTo>
                        <a:cubicBezTo>
                          <a:pt x="6336036" y="2917372"/>
                          <a:pt x="6280625" y="2903744"/>
                          <a:pt x="6313645" y="3044289"/>
                        </a:cubicBezTo>
                        <a:cubicBezTo>
                          <a:pt x="6346665" y="3184834"/>
                          <a:pt x="6262960" y="3433750"/>
                          <a:pt x="6313645" y="3535477"/>
                        </a:cubicBezTo>
                        <a:cubicBezTo>
                          <a:pt x="6364330" y="3637204"/>
                          <a:pt x="6253946" y="3855746"/>
                          <a:pt x="6313645" y="4172403"/>
                        </a:cubicBezTo>
                        <a:cubicBezTo>
                          <a:pt x="6373344" y="4489060"/>
                          <a:pt x="6276268" y="4556689"/>
                          <a:pt x="6313645" y="4857908"/>
                        </a:cubicBezTo>
                        <a:cubicBezTo>
                          <a:pt x="6129575" y="4873456"/>
                          <a:pt x="5944719" y="4815224"/>
                          <a:pt x="5676541" y="4857908"/>
                        </a:cubicBezTo>
                        <a:cubicBezTo>
                          <a:pt x="5408363" y="4900592"/>
                          <a:pt x="5345974" y="4833438"/>
                          <a:pt x="5102573" y="4857908"/>
                        </a:cubicBezTo>
                        <a:cubicBezTo>
                          <a:pt x="4859172" y="4882378"/>
                          <a:pt x="4848752" y="4843396"/>
                          <a:pt x="4654878" y="4857908"/>
                        </a:cubicBezTo>
                        <a:cubicBezTo>
                          <a:pt x="4461005" y="4872420"/>
                          <a:pt x="4416652" y="4847915"/>
                          <a:pt x="4270320" y="4857908"/>
                        </a:cubicBezTo>
                        <a:cubicBezTo>
                          <a:pt x="4123988" y="4867901"/>
                          <a:pt x="3941017" y="4855615"/>
                          <a:pt x="3633216" y="4857908"/>
                        </a:cubicBezTo>
                        <a:cubicBezTo>
                          <a:pt x="3325415" y="4860201"/>
                          <a:pt x="3333158" y="4844251"/>
                          <a:pt x="3059248" y="4857908"/>
                        </a:cubicBezTo>
                        <a:cubicBezTo>
                          <a:pt x="2785338" y="4871565"/>
                          <a:pt x="2564632" y="4813344"/>
                          <a:pt x="2422144" y="4857908"/>
                        </a:cubicBezTo>
                        <a:cubicBezTo>
                          <a:pt x="2279656" y="4902472"/>
                          <a:pt x="2209578" y="4828158"/>
                          <a:pt x="2037585" y="4857908"/>
                        </a:cubicBezTo>
                        <a:cubicBezTo>
                          <a:pt x="1865592" y="4887658"/>
                          <a:pt x="1764660" y="4812481"/>
                          <a:pt x="1653027" y="4857908"/>
                        </a:cubicBezTo>
                        <a:cubicBezTo>
                          <a:pt x="1541394" y="4903335"/>
                          <a:pt x="1245520" y="4794551"/>
                          <a:pt x="1079059" y="4857908"/>
                        </a:cubicBezTo>
                        <a:cubicBezTo>
                          <a:pt x="912598" y="4921265"/>
                          <a:pt x="756895" y="4818395"/>
                          <a:pt x="631364" y="4857908"/>
                        </a:cubicBezTo>
                        <a:cubicBezTo>
                          <a:pt x="505834" y="4897421"/>
                          <a:pt x="210192" y="4790908"/>
                          <a:pt x="0" y="4857908"/>
                        </a:cubicBezTo>
                        <a:cubicBezTo>
                          <a:pt x="-5858" y="4757693"/>
                          <a:pt x="53854" y="4593939"/>
                          <a:pt x="0" y="4366720"/>
                        </a:cubicBezTo>
                        <a:cubicBezTo>
                          <a:pt x="-53854" y="4139501"/>
                          <a:pt x="25157" y="4116576"/>
                          <a:pt x="0" y="3924110"/>
                        </a:cubicBezTo>
                        <a:cubicBezTo>
                          <a:pt x="-25157" y="3731644"/>
                          <a:pt x="50192" y="3512314"/>
                          <a:pt x="0" y="3287184"/>
                        </a:cubicBezTo>
                        <a:cubicBezTo>
                          <a:pt x="-50192" y="3062054"/>
                          <a:pt x="30980" y="2859136"/>
                          <a:pt x="0" y="2698838"/>
                        </a:cubicBezTo>
                        <a:cubicBezTo>
                          <a:pt x="-30980" y="2538540"/>
                          <a:pt x="40011" y="2327190"/>
                          <a:pt x="0" y="2207649"/>
                        </a:cubicBezTo>
                        <a:cubicBezTo>
                          <a:pt x="-40011" y="2088108"/>
                          <a:pt x="42749" y="2002949"/>
                          <a:pt x="0" y="1813619"/>
                        </a:cubicBezTo>
                        <a:cubicBezTo>
                          <a:pt x="-42749" y="1624289"/>
                          <a:pt x="30753" y="1380424"/>
                          <a:pt x="0" y="1176693"/>
                        </a:cubicBezTo>
                        <a:cubicBezTo>
                          <a:pt x="-30753" y="972962"/>
                          <a:pt x="12845" y="932596"/>
                          <a:pt x="0" y="782663"/>
                        </a:cubicBezTo>
                        <a:cubicBezTo>
                          <a:pt x="-12845" y="632730"/>
                          <a:pt x="32622" y="204409"/>
                          <a:pt x="0" y="0"/>
                        </a:cubicBezTo>
                        <a:close/>
                      </a:path>
                    </a:pathLst>
                  </a:custGeom>
                  <ask:type>
                    <ask:lineSketchScribble/>
                  </ask:type>
                </ask:lineSketchStyleProps>
              </a:ext>
            </a:extLst>
          </a:ln>
        </p:spPr>
        <p:txBody>
          <a:bodyPr wrap="square">
            <a:spAutoFit/>
          </a:bodyPr>
          <a:lstStyle/>
          <a:p>
            <a:endParaRPr lang="en-US" sz="2000" dirty="0">
              <a:latin typeface="+mj-lt"/>
            </a:endParaRPr>
          </a:p>
        </p:txBody>
      </p:sp>
      <p:sp>
        <p:nvSpPr>
          <p:cNvPr id="6" name="TextBox 5">
            <a:extLst>
              <a:ext uri="{FF2B5EF4-FFF2-40B4-BE49-F238E27FC236}">
                <a16:creationId xmlns:a16="http://schemas.microsoft.com/office/drawing/2014/main" id="{59BF2C14-BF65-D544-B3B6-802851C781FB}"/>
              </a:ext>
            </a:extLst>
          </p:cNvPr>
          <p:cNvSpPr txBox="1"/>
          <p:nvPr/>
        </p:nvSpPr>
        <p:spPr>
          <a:xfrm>
            <a:off x="7172840" y="1956277"/>
            <a:ext cx="4461927" cy="36933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a:solidFill>
                  <a:schemeClr val="bg1"/>
                </a:solidFill>
              </a:rPr>
              <a:t>More details: what it should and shouldn’t do</a:t>
            </a:r>
          </a:p>
        </p:txBody>
      </p:sp>
      <p:sp>
        <p:nvSpPr>
          <p:cNvPr id="7" name="TextBox 6">
            <a:extLst>
              <a:ext uri="{FF2B5EF4-FFF2-40B4-BE49-F238E27FC236}">
                <a16:creationId xmlns:a16="http://schemas.microsoft.com/office/drawing/2014/main" id="{3D110C22-CF8D-894C-8B82-39FD42B546A7}"/>
              </a:ext>
            </a:extLst>
          </p:cNvPr>
          <p:cNvSpPr txBox="1"/>
          <p:nvPr/>
        </p:nvSpPr>
        <p:spPr>
          <a:xfrm>
            <a:off x="7172840" y="4241125"/>
            <a:ext cx="3702680" cy="36933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a:solidFill>
                  <a:schemeClr val="bg1"/>
                </a:solidFill>
              </a:rPr>
              <a:t>Concise and focused on a single point</a:t>
            </a:r>
          </a:p>
        </p:txBody>
      </p:sp>
    </p:spTree>
    <p:extLst>
      <p:ext uri="{BB962C8B-B14F-4D97-AF65-F5344CB8AC3E}">
        <p14:creationId xmlns:p14="http://schemas.microsoft.com/office/powerpoint/2010/main" val="362423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501B3-426F-214E-8FDC-6A9F87F27FC7}"/>
              </a:ext>
            </a:extLst>
          </p:cNvPr>
          <p:cNvSpPr>
            <a:spLocks noGrp="1"/>
          </p:cNvSpPr>
          <p:nvPr>
            <p:ph type="title"/>
          </p:nvPr>
        </p:nvSpPr>
        <p:spPr/>
        <p:txBody>
          <a:bodyPr/>
          <a:lstStyle/>
          <a:p>
            <a:r>
              <a:rPr lang="en-US" dirty="0"/>
              <a:t>Anatomy of a Good Prompt</a:t>
            </a:r>
          </a:p>
        </p:txBody>
      </p:sp>
      <p:sp>
        <p:nvSpPr>
          <p:cNvPr id="3" name="Rectangle 2">
            <a:extLst>
              <a:ext uri="{FF2B5EF4-FFF2-40B4-BE49-F238E27FC236}">
                <a16:creationId xmlns:a16="http://schemas.microsoft.com/office/drawing/2014/main" id="{BA554F90-6921-2042-9E6F-B7721C28E0B7}"/>
              </a:ext>
            </a:extLst>
          </p:cNvPr>
          <p:cNvSpPr/>
          <p:nvPr/>
        </p:nvSpPr>
        <p:spPr>
          <a:xfrm>
            <a:off x="1576387" y="2150626"/>
            <a:ext cx="8467726" cy="3108543"/>
          </a:xfrm>
          <a:prstGeom prst="rect">
            <a:avLst/>
          </a:prstGeom>
        </p:spPr>
        <p:txBody>
          <a:bodyPr wrap="square">
            <a:spAutoFit/>
          </a:bodyPr>
          <a:lstStyle/>
          <a:p>
            <a:pPr algn="just"/>
            <a:r>
              <a:rPr lang="en-US" sz="2800" dirty="0">
                <a:solidFill>
                  <a:srgbClr val="1D1C1D"/>
                </a:solidFill>
                <a:highlight>
                  <a:srgbClr val="C0C0C0"/>
                </a:highlight>
              </a:rPr>
              <a:t>I want you to act as a dream interpreter</a:t>
            </a:r>
            <a:r>
              <a:rPr lang="en-US" sz="2800" dirty="0">
                <a:solidFill>
                  <a:srgbClr val="1D1C1D"/>
                </a:solidFill>
              </a:rPr>
              <a:t>. I will give you descriptions of my dreams, and you will provide interpretations based on the symbols and themes present in the dream. Do not provide personal opinions or assumptions about the dreamer. Provide only factual interpretations based on the information given. My first dream is about being chased by a giant spider.</a:t>
            </a:r>
          </a:p>
        </p:txBody>
      </p:sp>
      <p:sp>
        <p:nvSpPr>
          <p:cNvPr id="4" name="TextBox 3">
            <a:extLst>
              <a:ext uri="{FF2B5EF4-FFF2-40B4-BE49-F238E27FC236}">
                <a16:creationId xmlns:a16="http://schemas.microsoft.com/office/drawing/2014/main" id="{E1F4F2E9-BA85-B44E-8906-27F12ABC5B8F}"/>
              </a:ext>
            </a:extLst>
          </p:cNvPr>
          <p:cNvSpPr txBox="1"/>
          <p:nvPr/>
        </p:nvSpPr>
        <p:spPr>
          <a:xfrm>
            <a:off x="1700213" y="1786057"/>
            <a:ext cx="4110037" cy="400110"/>
          </a:xfrm>
          <a:prstGeom prst="rect">
            <a:avLst/>
          </a:prstGeom>
          <a:noFill/>
        </p:spPr>
        <p:txBody>
          <a:bodyPr wrap="square" rtlCol="0">
            <a:spAutoFit/>
          </a:bodyPr>
          <a:lstStyle/>
          <a:p>
            <a:r>
              <a:rPr lang="en-US" sz="2000" dirty="0">
                <a:solidFill>
                  <a:schemeClr val="accent2"/>
                </a:solidFill>
              </a:rPr>
              <a:t>The persona to adopt</a:t>
            </a:r>
          </a:p>
        </p:txBody>
      </p:sp>
    </p:spTree>
    <p:extLst>
      <p:ext uri="{BB962C8B-B14F-4D97-AF65-F5344CB8AC3E}">
        <p14:creationId xmlns:p14="http://schemas.microsoft.com/office/powerpoint/2010/main" val="37504706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501B3-426F-214E-8FDC-6A9F87F27FC7}"/>
              </a:ext>
            </a:extLst>
          </p:cNvPr>
          <p:cNvSpPr>
            <a:spLocks noGrp="1"/>
          </p:cNvSpPr>
          <p:nvPr>
            <p:ph type="title"/>
          </p:nvPr>
        </p:nvSpPr>
        <p:spPr/>
        <p:txBody>
          <a:bodyPr/>
          <a:lstStyle/>
          <a:p>
            <a:r>
              <a:rPr lang="en-US" dirty="0"/>
              <a:t>Anatomy of a Good Prompt</a:t>
            </a:r>
          </a:p>
        </p:txBody>
      </p:sp>
      <p:sp>
        <p:nvSpPr>
          <p:cNvPr id="3" name="Rectangle 2">
            <a:extLst>
              <a:ext uri="{FF2B5EF4-FFF2-40B4-BE49-F238E27FC236}">
                <a16:creationId xmlns:a16="http://schemas.microsoft.com/office/drawing/2014/main" id="{BA554F90-6921-2042-9E6F-B7721C28E0B7}"/>
              </a:ext>
            </a:extLst>
          </p:cNvPr>
          <p:cNvSpPr/>
          <p:nvPr/>
        </p:nvSpPr>
        <p:spPr>
          <a:xfrm>
            <a:off x="1576387" y="2150626"/>
            <a:ext cx="8467726" cy="3108543"/>
          </a:xfrm>
          <a:prstGeom prst="rect">
            <a:avLst/>
          </a:prstGeom>
        </p:spPr>
        <p:txBody>
          <a:bodyPr wrap="square">
            <a:spAutoFit/>
          </a:bodyPr>
          <a:lstStyle/>
          <a:p>
            <a:pPr algn="just"/>
            <a:r>
              <a:rPr lang="en-US" sz="2800" dirty="0">
                <a:solidFill>
                  <a:srgbClr val="1D1C1D"/>
                </a:solidFill>
                <a:highlight>
                  <a:srgbClr val="FFFFFF"/>
                </a:highlight>
              </a:rPr>
              <a:t>I want you to act as a dream interpreter</a:t>
            </a:r>
            <a:r>
              <a:rPr lang="en-US" sz="2800" dirty="0">
                <a:solidFill>
                  <a:srgbClr val="1D1C1D"/>
                </a:solidFill>
              </a:rPr>
              <a:t>. </a:t>
            </a:r>
            <a:r>
              <a:rPr lang="en-US" sz="2800" dirty="0">
                <a:solidFill>
                  <a:srgbClr val="1D1C1D"/>
                </a:solidFill>
                <a:highlight>
                  <a:srgbClr val="C0C0C0"/>
                </a:highlight>
              </a:rPr>
              <a:t>I will give you descriptions of my dreams, and you will provide interpretations based on the symbols and themes present in the dream</a:t>
            </a:r>
            <a:r>
              <a:rPr lang="en-US" sz="2800" dirty="0">
                <a:solidFill>
                  <a:srgbClr val="1D1C1D"/>
                </a:solidFill>
              </a:rPr>
              <a:t>. Do not provide personal opinions or assumptions about the dreamer. Provide only factual interpretations based on the information given. My first dream is about being chased by a giant spider.</a:t>
            </a:r>
          </a:p>
        </p:txBody>
      </p:sp>
      <p:sp>
        <p:nvSpPr>
          <p:cNvPr id="4" name="TextBox 3">
            <a:extLst>
              <a:ext uri="{FF2B5EF4-FFF2-40B4-BE49-F238E27FC236}">
                <a16:creationId xmlns:a16="http://schemas.microsoft.com/office/drawing/2014/main" id="{E1F4F2E9-BA85-B44E-8906-27F12ABC5B8F}"/>
              </a:ext>
            </a:extLst>
          </p:cNvPr>
          <p:cNvSpPr txBox="1"/>
          <p:nvPr/>
        </p:nvSpPr>
        <p:spPr>
          <a:xfrm>
            <a:off x="1700213" y="1786057"/>
            <a:ext cx="4110037" cy="400110"/>
          </a:xfrm>
          <a:prstGeom prst="rect">
            <a:avLst/>
          </a:prstGeom>
          <a:noFill/>
        </p:spPr>
        <p:txBody>
          <a:bodyPr wrap="square" rtlCol="0">
            <a:spAutoFit/>
          </a:bodyPr>
          <a:lstStyle/>
          <a:p>
            <a:r>
              <a:rPr lang="en-US" sz="2000" dirty="0">
                <a:solidFill>
                  <a:schemeClr val="accent2"/>
                </a:solidFill>
              </a:rPr>
              <a:t>The persona to adopt</a:t>
            </a:r>
          </a:p>
        </p:txBody>
      </p:sp>
      <p:sp>
        <p:nvSpPr>
          <p:cNvPr id="5" name="TextBox 4">
            <a:extLst>
              <a:ext uri="{FF2B5EF4-FFF2-40B4-BE49-F238E27FC236}">
                <a16:creationId xmlns:a16="http://schemas.microsoft.com/office/drawing/2014/main" id="{966DFDB2-086B-C242-86E6-92EC6B8CF448}"/>
              </a:ext>
            </a:extLst>
          </p:cNvPr>
          <p:cNvSpPr txBox="1"/>
          <p:nvPr/>
        </p:nvSpPr>
        <p:spPr>
          <a:xfrm>
            <a:off x="10044112" y="2150626"/>
            <a:ext cx="2147887" cy="1015663"/>
          </a:xfrm>
          <a:prstGeom prst="rect">
            <a:avLst/>
          </a:prstGeom>
          <a:noFill/>
        </p:spPr>
        <p:txBody>
          <a:bodyPr wrap="square" rtlCol="0">
            <a:spAutoFit/>
          </a:bodyPr>
          <a:lstStyle/>
          <a:p>
            <a:r>
              <a:rPr lang="en-US" sz="2000" dirty="0">
                <a:solidFill>
                  <a:schemeClr val="accent1"/>
                </a:solidFill>
              </a:rPr>
              <a:t>How to respond? The task description</a:t>
            </a:r>
          </a:p>
        </p:txBody>
      </p:sp>
    </p:spTree>
    <p:extLst>
      <p:ext uri="{BB962C8B-B14F-4D97-AF65-F5344CB8AC3E}">
        <p14:creationId xmlns:p14="http://schemas.microsoft.com/office/powerpoint/2010/main" val="16574087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501B3-426F-214E-8FDC-6A9F87F27FC7}"/>
              </a:ext>
            </a:extLst>
          </p:cNvPr>
          <p:cNvSpPr>
            <a:spLocks noGrp="1"/>
          </p:cNvSpPr>
          <p:nvPr>
            <p:ph type="title"/>
          </p:nvPr>
        </p:nvSpPr>
        <p:spPr/>
        <p:txBody>
          <a:bodyPr/>
          <a:lstStyle/>
          <a:p>
            <a:r>
              <a:rPr lang="en-US" dirty="0"/>
              <a:t>Anatomy of a Good Prompt</a:t>
            </a:r>
          </a:p>
        </p:txBody>
      </p:sp>
      <p:sp>
        <p:nvSpPr>
          <p:cNvPr id="3" name="Rectangle 2">
            <a:extLst>
              <a:ext uri="{FF2B5EF4-FFF2-40B4-BE49-F238E27FC236}">
                <a16:creationId xmlns:a16="http://schemas.microsoft.com/office/drawing/2014/main" id="{BA554F90-6921-2042-9E6F-B7721C28E0B7}"/>
              </a:ext>
            </a:extLst>
          </p:cNvPr>
          <p:cNvSpPr/>
          <p:nvPr/>
        </p:nvSpPr>
        <p:spPr>
          <a:xfrm>
            <a:off x="1576387" y="2150626"/>
            <a:ext cx="8467726" cy="3108543"/>
          </a:xfrm>
          <a:prstGeom prst="rect">
            <a:avLst/>
          </a:prstGeom>
        </p:spPr>
        <p:txBody>
          <a:bodyPr wrap="square">
            <a:spAutoFit/>
          </a:bodyPr>
          <a:lstStyle/>
          <a:p>
            <a:pPr algn="just"/>
            <a:r>
              <a:rPr lang="en-US" sz="2800" dirty="0">
                <a:solidFill>
                  <a:srgbClr val="1D1C1D"/>
                </a:solidFill>
                <a:highlight>
                  <a:srgbClr val="FFFFFF"/>
                </a:highlight>
              </a:rPr>
              <a:t>I want you to act as a dream interpreter</a:t>
            </a:r>
            <a:r>
              <a:rPr lang="en-US" sz="2800" dirty="0">
                <a:solidFill>
                  <a:srgbClr val="1D1C1D"/>
                </a:solidFill>
              </a:rPr>
              <a:t>. </a:t>
            </a:r>
            <a:r>
              <a:rPr lang="en-US" sz="2800" dirty="0">
                <a:solidFill>
                  <a:srgbClr val="1D1C1D"/>
                </a:solidFill>
                <a:highlight>
                  <a:srgbClr val="FFFFFF"/>
                </a:highlight>
              </a:rPr>
              <a:t>I will give you descriptions of my dreams, and you will provide interpretations based on the symbols and themes present in the dream</a:t>
            </a:r>
            <a:r>
              <a:rPr lang="en-US" sz="2800" dirty="0">
                <a:solidFill>
                  <a:srgbClr val="1D1C1D"/>
                </a:solidFill>
              </a:rPr>
              <a:t>. </a:t>
            </a:r>
            <a:r>
              <a:rPr lang="en-US" sz="2800" dirty="0">
                <a:solidFill>
                  <a:srgbClr val="1D1C1D"/>
                </a:solidFill>
                <a:highlight>
                  <a:srgbClr val="C0C0C0"/>
                </a:highlight>
              </a:rPr>
              <a:t>Do not provide personal opinions or assumptions about the dreamer</a:t>
            </a:r>
            <a:r>
              <a:rPr lang="en-US" sz="2800" dirty="0">
                <a:solidFill>
                  <a:srgbClr val="1D1C1D"/>
                </a:solidFill>
              </a:rPr>
              <a:t>. Provide only factual interpretations based on the information given. My first dream is about being chased by a giant spider.</a:t>
            </a:r>
          </a:p>
        </p:txBody>
      </p:sp>
      <p:sp>
        <p:nvSpPr>
          <p:cNvPr id="4" name="TextBox 3">
            <a:extLst>
              <a:ext uri="{FF2B5EF4-FFF2-40B4-BE49-F238E27FC236}">
                <a16:creationId xmlns:a16="http://schemas.microsoft.com/office/drawing/2014/main" id="{E1F4F2E9-BA85-B44E-8906-27F12ABC5B8F}"/>
              </a:ext>
            </a:extLst>
          </p:cNvPr>
          <p:cNvSpPr txBox="1"/>
          <p:nvPr/>
        </p:nvSpPr>
        <p:spPr>
          <a:xfrm>
            <a:off x="1700213" y="1786057"/>
            <a:ext cx="4110037" cy="400110"/>
          </a:xfrm>
          <a:prstGeom prst="rect">
            <a:avLst/>
          </a:prstGeom>
          <a:noFill/>
        </p:spPr>
        <p:txBody>
          <a:bodyPr wrap="square" rtlCol="0">
            <a:spAutoFit/>
          </a:bodyPr>
          <a:lstStyle/>
          <a:p>
            <a:r>
              <a:rPr lang="en-US" sz="2000" dirty="0">
                <a:solidFill>
                  <a:schemeClr val="accent2"/>
                </a:solidFill>
              </a:rPr>
              <a:t>The persona to adopt</a:t>
            </a:r>
          </a:p>
        </p:txBody>
      </p:sp>
      <p:sp>
        <p:nvSpPr>
          <p:cNvPr id="5" name="TextBox 4">
            <a:extLst>
              <a:ext uri="{FF2B5EF4-FFF2-40B4-BE49-F238E27FC236}">
                <a16:creationId xmlns:a16="http://schemas.microsoft.com/office/drawing/2014/main" id="{966DFDB2-086B-C242-86E6-92EC6B8CF448}"/>
              </a:ext>
            </a:extLst>
          </p:cNvPr>
          <p:cNvSpPr txBox="1"/>
          <p:nvPr/>
        </p:nvSpPr>
        <p:spPr>
          <a:xfrm>
            <a:off x="10044112" y="2150626"/>
            <a:ext cx="2147887" cy="1015663"/>
          </a:xfrm>
          <a:prstGeom prst="rect">
            <a:avLst/>
          </a:prstGeom>
          <a:noFill/>
        </p:spPr>
        <p:txBody>
          <a:bodyPr wrap="square" rtlCol="0">
            <a:spAutoFit/>
          </a:bodyPr>
          <a:lstStyle/>
          <a:p>
            <a:r>
              <a:rPr lang="en-US" sz="2000" dirty="0">
                <a:solidFill>
                  <a:schemeClr val="accent1"/>
                </a:solidFill>
              </a:rPr>
              <a:t>How to respond? The task description</a:t>
            </a:r>
          </a:p>
        </p:txBody>
      </p:sp>
      <p:sp>
        <p:nvSpPr>
          <p:cNvPr id="6" name="TextBox 5">
            <a:extLst>
              <a:ext uri="{FF2B5EF4-FFF2-40B4-BE49-F238E27FC236}">
                <a16:creationId xmlns:a16="http://schemas.microsoft.com/office/drawing/2014/main" id="{B49AB4AE-E1BC-0743-9F75-C25AA6982C13}"/>
              </a:ext>
            </a:extLst>
          </p:cNvPr>
          <p:cNvSpPr txBox="1"/>
          <p:nvPr/>
        </p:nvSpPr>
        <p:spPr>
          <a:xfrm>
            <a:off x="10044113" y="3429000"/>
            <a:ext cx="1814512" cy="707886"/>
          </a:xfrm>
          <a:prstGeom prst="rect">
            <a:avLst/>
          </a:prstGeom>
          <a:noFill/>
        </p:spPr>
        <p:txBody>
          <a:bodyPr wrap="square" rtlCol="0">
            <a:spAutoFit/>
          </a:bodyPr>
          <a:lstStyle/>
          <a:p>
            <a:r>
              <a:rPr lang="en-US" sz="2000" dirty="0">
                <a:solidFill>
                  <a:srgbClr val="C00000"/>
                </a:solidFill>
              </a:rPr>
              <a:t>How not to respond?</a:t>
            </a:r>
          </a:p>
        </p:txBody>
      </p:sp>
    </p:spTree>
    <p:extLst>
      <p:ext uri="{BB962C8B-B14F-4D97-AF65-F5344CB8AC3E}">
        <p14:creationId xmlns:p14="http://schemas.microsoft.com/office/powerpoint/2010/main" val="1064088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5D4E1-FB58-CE48-9B91-A2C616FC6941}"/>
              </a:ext>
            </a:extLst>
          </p:cNvPr>
          <p:cNvSpPr>
            <a:spLocks noGrp="1"/>
          </p:cNvSpPr>
          <p:nvPr>
            <p:ph type="title"/>
          </p:nvPr>
        </p:nvSpPr>
        <p:spPr>
          <a:xfrm>
            <a:off x="838200" y="2278008"/>
            <a:ext cx="10515600" cy="1325563"/>
          </a:xfrm>
        </p:spPr>
        <p:txBody>
          <a:bodyPr/>
          <a:lstStyle/>
          <a:p>
            <a:pPr algn="ctr"/>
            <a:r>
              <a:rPr lang="en-US" dirty="0">
                <a:cs typeface="Calibri Light"/>
              </a:rPr>
              <a:t>AI and Generative AI</a:t>
            </a:r>
            <a:endParaRPr lang="en-US" dirty="0"/>
          </a:p>
        </p:txBody>
      </p:sp>
    </p:spTree>
    <p:extLst>
      <p:ext uri="{BB962C8B-B14F-4D97-AF65-F5344CB8AC3E}">
        <p14:creationId xmlns:p14="http://schemas.microsoft.com/office/powerpoint/2010/main" val="15344164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501B3-426F-214E-8FDC-6A9F87F27FC7}"/>
              </a:ext>
            </a:extLst>
          </p:cNvPr>
          <p:cNvSpPr>
            <a:spLocks noGrp="1"/>
          </p:cNvSpPr>
          <p:nvPr>
            <p:ph type="title"/>
          </p:nvPr>
        </p:nvSpPr>
        <p:spPr/>
        <p:txBody>
          <a:bodyPr/>
          <a:lstStyle/>
          <a:p>
            <a:r>
              <a:rPr lang="en-US" dirty="0"/>
              <a:t>Anatomy of a Good Prompt</a:t>
            </a:r>
          </a:p>
        </p:txBody>
      </p:sp>
      <p:sp>
        <p:nvSpPr>
          <p:cNvPr id="3" name="Rectangle 2">
            <a:extLst>
              <a:ext uri="{FF2B5EF4-FFF2-40B4-BE49-F238E27FC236}">
                <a16:creationId xmlns:a16="http://schemas.microsoft.com/office/drawing/2014/main" id="{BA554F90-6921-2042-9E6F-B7721C28E0B7}"/>
              </a:ext>
            </a:extLst>
          </p:cNvPr>
          <p:cNvSpPr/>
          <p:nvPr/>
        </p:nvSpPr>
        <p:spPr>
          <a:xfrm>
            <a:off x="1576387" y="2150626"/>
            <a:ext cx="8467726" cy="3108543"/>
          </a:xfrm>
          <a:prstGeom prst="rect">
            <a:avLst/>
          </a:prstGeom>
        </p:spPr>
        <p:txBody>
          <a:bodyPr wrap="square">
            <a:spAutoFit/>
          </a:bodyPr>
          <a:lstStyle/>
          <a:p>
            <a:pPr algn="just"/>
            <a:r>
              <a:rPr lang="en-US" sz="2800" dirty="0">
                <a:solidFill>
                  <a:srgbClr val="1D1C1D"/>
                </a:solidFill>
                <a:highlight>
                  <a:srgbClr val="FFFFFF"/>
                </a:highlight>
              </a:rPr>
              <a:t>I want you to act as a dream interpreter</a:t>
            </a:r>
            <a:r>
              <a:rPr lang="en-US" sz="2800" dirty="0">
                <a:solidFill>
                  <a:srgbClr val="1D1C1D"/>
                </a:solidFill>
              </a:rPr>
              <a:t>. </a:t>
            </a:r>
            <a:r>
              <a:rPr lang="en-US" sz="2800" dirty="0">
                <a:solidFill>
                  <a:srgbClr val="1D1C1D"/>
                </a:solidFill>
                <a:highlight>
                  <a:srgbClr val="FFFFFF"/>
                </a:highlight>
              </a:rPr>
              <a:t>I will give you descriptions of my dreams, and you will provide interpretations based on the symbols and themes present in the dream</a:t>
            </a:r>
            <a:r>
              <a:rPr lang="en-US" sz="2800" dirty="0">
                <a:solidFill>
                  <a:srgbClr val="1D1C1D"/>
                </a:solidFill>
              </a:rPr>
              <a:t>. </a:t>
            </a:r>
            <a:r>
              <a:rPr lang="en-US" sz="2800" dirty="0">
                <a:solidFill>
                  <a:srgbClr val="1D1C1D"/>
                </a:solidFill>
                <a:highlight>
                  <a:srgbClr val="FFFFFF"/>
                </a:highlight>
              </a:rPr>
              <a:t>Do not provide personal opinions or assumptions about the dreamer</a:t>
            </a:r>
            <a:r>
              <a:rPr lang="en-US" sz="2800" dirty="0">
                <a:solidFill>
                  <a:srgbClr val="1D1C1D"/>
                </a:solidFill>
              </a:rPr>
              <a:t>. </a:t>
            </a:r>
            <a:r>
              <a:rPr lang="en-US" sz="2800" dirty="0">
                <a:solidFill>
                  <a:srgbClr val="1D1C1D"/>
                </a:solidFill>
                <a:highlight>
                  <a:srgbClr val="C0C0C0"/>
                </a:highlight>
              </a:rPr>
              <a:t>Provide only factual interpretations based on the information given</a:t>
            </a:r>
            <a:r>
              <a:rPr lang="en-US" sz="2800" dirty="0">
                <a:solidFill>
                  <a:srgbClr val="1D1C1D"/>
                </a:solidFill>
              </a:rPr>
              <a:t>. My first dream is about being chased by a giant spider.</a:t>
            </a:r>
          </a:p>
        </p:txBody>
      </p:sp>
      <p:sp>
        <p:nvSpPr>
          <p:cNvPr id="4" name="TextBox 3">
            <a:extLst>
              <a:ext uri="{FF2B5EF4-FFF2-40B4-BE49-F238E27FC236}">
                <a16:creationId xmlns:a16="http://schemas.microsoft.com/office/drawing/2014/main" id="{E1F4F2E9-BA85-B44E-8906-27F12ABC5B8F}"/>
              </a:ext>
            </a:extLst>
          </p:cNvPr>
          <p:cNvSpPr txBox="1"/>
          <p:nvPr/>
        </p:nvSpPr>
        <p:spPr>
          <a:xfrm>
            <a:off x="1700213" y="1786057"/>
            <a:ext cx="4110037" cy="400110"/>
          </a:xfrm>
          <a:prstGeom prst="rect">
            <a:avLst/>
          </a:prstGeom>
          <a:noFill/>
        </p:spPr>
        <p:txBody>
          <a:bodyPr wrap="square" rtlCol="0">
            <a:spAutoFit/>
          </a:bodyPr>
          <a:lstStyle/>
          <a:p>
            <a:r>
              <a:rPr lang="en-US" sz="2000" dirty="0">
                <a:solidFill>
                  <a:schemeClr val="accent2"/>
                </a:solidFill>
              </a:rPr>
              <a:t>The persona to adopt</a:t>
            </a:r>
          </a:p>
        </p:txBody>
      </p:sp>
      <p:sp>
        <p:nvSpPr>
          <p:cNvPr id="5" name="TextBox 4">
            <a:extLst>
              <a:ext uri="{FF2B5EF4-FFF2-40B4-BE49-F238E27FC236}">
                <a16:creationId xmlns:a16="http://schemas.microsoft.com/office/drawing/2014/main" id="{966DFDB2-086B-C242-86E6-92EC6B8CF448}"/>
              </a:ext>
            </a:extLst>
          </p:cNvPr>
          <p:cNvSpPr txBox="1"/>
          <p:nvPr/>
        </p:nvSpPr>
        <p:spPr>
          <a:xfrm>
            <a:off x="10044112" y="2150626"/>
            <a:ext cx="2147887" cy="1015663"/>
          </a:xfrm>
          <a:prstGeom prst="rect">
            <a:avLst/>
          </a:prstGeom>
          <a:noFill/>
        </p:spPr>
        <p:txBody>
          <a:bodyPr wrap="square" rtlCol="0">
            <a:spAutoFit/>
          </a:bodyPr>
          <a:lstStyle/>
          <a:p>
            <a:r>
              <a:rPr lang="en-US" sz="2000" dirty="0">
                <a:solidFill>
                  <a:schemeClr val="accent1"/>
                </a:solidFill>
              </a:rPr>
              <a:t>How to respond? The task description</a:t>
            </a:r>
          </a:p>
        </p:txBody>
      </p:sp>
      <p:sp>
        <p:nvSpPr>
          <p:cNvPr id="6" name="TextBox 5">
            <a:extLst>
              <a:ext uri="{FF2B5EF4-FFF2-40B4-BE49-F238E27FC236}">
                <a16:creationId xmlns:a16="http://schemas.microsoft.com/office/drawing/2014/main" id="{B49AB4AE-E1BC-0743-9F75-C25AA6982C13}"/>
              </a:ext>
            </a:extLst>
          </p:cNvPr>
          <p:cNvSpPr txBox="1"/>
          <p:nvPr/>
        </p:nvSpPr>
        <p:spPr>
          <a:xfrm>
            <a:off x="10044113" y="3429000"/>
            <a:ext cx="1814512" cy="707886"/>
          </a:xfrm>
          <a:prstGeom prst="rect">
            <a:avLst/>
          </a:prstGeom>
          <a:noFill/>
        </p:spPr>
        <p:txBody>
          <a:bodyPr wrap="square" rtlCol="0">
            <a:spAutoFit/>
          </a:bodyPr>
          <a:lstStyle/>
          <a:p>
            <a:r>
              <a:rPr lang="en-US" sz="2000" dirty="0">
                <a:solidFill>
                  <a:srgbClr val="C00000"/>
                </a:solidFill>
              </a:rPr>
              <a:t>How not to respond?</a:t>
            </a:r>
          </a:p>
        </p:txBody>
      </p:sp>
      <p:sp>
        <p:nvSpPr>
          <p:cNvPr id="7" name="TextBox 6">
            <a:extLst>
              <a:ext uri="{FF2B5EF4-FFF2-40B4-BE49-F238E27FC236}">
                <a16:creationId xmlns:a16="http://schemas.microsoft.com/office/drawing/2014/main" id="{56853308-E730-9741-8CD3-C965BDE6F489}"/>
              </a:ext>
            </a:extLst>
          </p:cNvPr>
          <p:cNvSpPr txBox="1"/>
          <p:nvPr/>
        </p:nvSpPr>
        <p:spPr>
          <a:xfrm>
            <a:off x="0" y="3938587"/>
            <a:ext cx="1666877" cy="1015663"/>
          </a:xfrm>
          <a:prstGeom prst="rect">
            <a:avLst/>
          </a:prstGeom>
          <a:noFill/>
        </p:spPr>
        <p:txBody>
          <a:bodyPr wrap="square" rtlCol="0">
            <a:spAutoFit/>
          </a:bodyPr>
          <a:lstStyle/>
          <a:p>
            <a:r>
              <a:rPr lang="en-US" sz="2000" dirty="0">
                <a:solidFill>
                  <a:srgbClr val="004700"/>
                </a:solidFill>
              </a:rPr>
              <a:t>What type of information is needed?</a:t>
            </a:r>
          </a:p>
        </p:txBody>
      </p:sp>
    </p:spTree>
    <p:extLst>
      <p:ext uri="{BB962C8B-B14F-4D97-AF65-F5344CB8AC3E}">
        <p14:creationId xmlns:p14="http://schemas.microsoft.com/office/powerpoint/2010/main" val="35305816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501B3-426F-214E-8FDC-6A9F87F27FC7}"/>
              </a:ext>
            </a:extLst>
          </p:cNvPr>
          <p:cNvSpPr>
            <a:spLocks noGrp="1"/>
          </p:cNvSpPr>
          <p:nvPr>
            <p:ph type="title"/>
          </p:nvPr>
        </p:nvSpPr>
        <p:spPr/>
        <p:txBody>
          <a:bodyPr/>
          <a:lstStyle/>
          <a:p>
            <a:r>
              <a:rPr lang="en-US" dirty="0"/>
              <a:t>Anatomy of a Good Prompt</a:t>
            </a:r>
          </a:p>
        </p:txBody>
      </p:sp>
      <p:sp>
        <p:nvSpPr>
          <p:cNvPr id="3" name="Rectangle 2">
            <a:extLst>
              <a:ext uri="{FF2B5EF4-FFF2-40B4-BE49-F238E27FC236}">
                <a16:creationId xmlns:a16="http://schemas.microsoft.com/office/drawing/2014/main" id="{BA554F90-6921-2042-9E6F-B7721C28E0B7}"/>
              </a:ext>
            </a:extLst>
          </p:cNvPr>
          <p:cNvSpPr/>
          <p:nvPr/>
        </p:nvSpPr>
        <p:spPr>
          <a:xfrm>
            <a:off x="1576387" y="2150626"/>
            <a:ext cx="8467726" cy="3108543"/>
          </a:xfrm>
          <a:prstGeom prst="rect">
            <a:avLst/>
          </a:prstGeom>
        </p:spPr>
        <p:txBody>
          <a:bodyPr wrap="square">
            <a:spAutoFit/>
          </a:bodyPr>
          <a:lstStyle/>
          <a:p>
            <a:pPr algn="just"/>
            <a:r>
              <a:rPr lang="en-US" sz="2800" dirty="0">
                <a:solidFill>
                  <a:srgbClr val="1D1C1D"/>
                </a:solidFill>
                <a:highlight>
                  <a:srgbClr val="FFFFFF"/>
                </a:highlight>
              </a:rPr>
              <a:t>I want you to act as a dream interpreter</a:t>
            </a:r>
            <a:r>
              <a:rPr lang="en-US" sz="2800" dirty="0">
                <a:solidFill>
                  <a:srgbClr val="1D1C1D"/>
                </a:solidFill>
              </a:rPr>
              <a:t>. </a:t>
            </a:r>
            <a:r>
              <a:rPr lang="en-US" sz="2800" dirty="0">
                <a:solidFill>
                  <a:srgbClr val="1D1C1D"/>
                </a:solidFill>
                <a:highlight>
                  <a:srgbClr val="FFFFFF"/>
                </a:highlight>
              </a:rPr>
              <a:t>I will give you descriptions of my dreams, and you will provide interpretations based on the symbols and themes present in the dream</a:t>
            </a:r>
            <a:r>
              <a:rPr lang="en-US" sz="2800" dirty="0">
                <a:solidFill>
                  <a:srgbClr val="1D1C1D"/>
                </a:solidFill>
              </a:rPr>
              <a:t>. </a:t>
            </a:r>
            <a:r>
              <a:rPr lang="en-US" sz="2800" dirty="0">
                <a:solidFill>
                  <a:srgbClr val="1D1C1D"/>
                </a:solidFill>
                <a:highlight>
                  <a:srgbClr val="FFFFFF"/>
                </a:highlight>
              </a:rPr>
              <a:t>Do not provide personal opinions or assumptions about the dreamer</a:t>
            </a:r>
            <a:r>
              <a:rPr lang="en-US" sz="2800" dirty="0">
                <a:solidFill>
                  <a:srgbClr val="1D1C1D"/>
                </a:solidFill>
              </a:rPr>
              <a:t>. </a:t>
            </a:r>
            <a:r>
              <a:rPr lang="en-US" sz="2800" dirty="0">
                <a:solidFill>
                  <a:srgbClr val="1D1C1D"/>
                </a:solidFill>
                <a:highlight>
                  <a:srgbClr val="FFFFFF"/>
                </a:highlight>
              </a:rPr>
              <a:t>Provide only factual interpretations based on the information given</a:t>
            </a:r>
            <a:r>
              <a:rPr lang="en-US" sz="2800" dirty="0">
                <a:solidFill>
                  <a:srgbClr val="1D1C1D"/>
                </a:solidFill>
              </a:rPr>
              <a:t>. </a:t>
            </a:r>
            <a:r>
              <a:rPr lang="en-US" sz="2800" dirty="0">
                <a:solidFill>
                  <a:srgbClr val="1D1C1D"/>
                </a:solidFill>
                <a:highlight>
                  <a:srgbClr val="C0C0C0"/>
                </a:highlight>
              </a:rPr>
              <a:t>My first dream is about being chased by a giant spider</a:t>
            </a:r>
            <a:r>
              <a:rPr lang="en-US" sz="2800" dirty="0">
                <a:solidFill>
                  <a:srgbClr val="1D1C1D"/>
                </a:solidFill>
              </a:rPr>
              <a:t>.</a:t>
            </a:r>
          </a:p>
        </p:txBody>
      </p:sp>
      <p:sp>
        <p:nvSpPr>
          <p:cNvPr id="4" name="TextBox 3">
            <a:extLst>
              <a:ext uri="{FF2B5EF4-FFF2-40B4-BE49-F238E27FC236}">
                <a16:creationId xmlns:a16="http://schemas.microsoft.com/office/drawing/2014/main" id="{E1F4F2E9-BA85-B44E-8906-27F12ABC5B8F}"/>
              </a:ext>
            </a:extLst>
          </p:cNvPr>
          <p:cNvSpPr txBox="1"/>
          <p:nvPr/>
        </p:nvSpPr>
        <p:spPr>
          <a:xfrm>
            <a:off x="1700213" y="1786057"/>
            <a:ext cx="4110037" cy="400110"/>
          </a:xfrm>
          <a:prstGeom prst="rect">
            <a:avLst/>
          </a:prstGeom>
          <a:noFill/>
        </p:spPr>
        <p:txBody>
          <a:bodyPr wrap="square" rtlCol="0">
            <a:spAutoFit/>
          </a:bodyPr>
          <a:lstStyle/>
          <a:p>
            <a:r>
              <a:rPr lang="en-US" sz="2000" dirty="0">
                <a:solidFill>
                  <a:schemeClr val="accent2"/>
                </a:solidFill>
              </a:rPr>
              <a:t>The persona to adopt</a:t>
            </a:r>
          </a:p>
        </p:txBody>
      </p:sp>
      <p:sp>
        <p:nvSpPr>
          <p:cNvPr id="5" name="TextBox 4">
            <a:extLst>
              <a:ext uri="{FF2B5EF4-FFF2-40B4-BE49-F238E27FC236}">
                <a16:creationId xmlns:a16="http://schemas.microsoft.com/office/drawing/2014/main" id="{966DFDB2-086B-C242-86E6-92EC6B8CF448}"/>
              </a:ext>
            </a:extLst>
          </p:cNvPr>
          <p:cNvSpPr txBox="1"/>
          <p:nvPr/>
        </p:nvSpPr>
        <p:spPr>
          <a:xfrm>
            <a:off x="10044112" y="2150626"/>
            <a:ext cx="2147887" cy="1015663"/>
          </a:xfrm>
          <a:prstGeom prst="rect">
            <a:avLst/>
          </a:prstGeom>
          <a:noFill/>
        </p:spPr>
        <p:txBody>
          <a:bodyPr wrap="square" rtlCol="0">
            <a:spAutoFit/>
          </a:bodyPr>
          <a:lstStyle/>
          <a:p>
            <a:r>
              <a:rPr lang="en-US" sz="2000" dirty="0">
                <a:solidFill>
                  <a:schemeClr val="accent1"/>
                </a:solidFill>
              </a:rPr>
              <a:t>How to respond? The task description</a:t>
            </a:r>
          </a:p>
        </p:txBody>
      </p:sp>
      <p:sp>
        <p:nvSpPr>
          <p:cNvPr id="6" name="TextBox 5">
            <a:extLst>
              <a:ext uri="{FF2B5EF4-FFF2-40B4-BE49-F238E27FC236}">
                <a16:creationId xmlns:a16="http://schemas.microsoft.com/office/drawing/2014/main" id="{B49AB4AE-E1BC-0743-9F75-C25AA6982C13}"/>
              </a:ext>
            </a:extLst>
          </p:cNvPr>
          <p:cNvSpPr txBox="1"/>
          <p:nvPr/>
        </p:nvSpPr>
        <p:spPr>
          <a:xfrm>
            <a:off x="10044113" y="3429000"/>
            <a:ext cx="1814512" cy="707886"/>
          </a:xfrm>
          <a:prstGeom prst="rect">
            <a:avLst/>
          </a:prstGeom>
          <a:noFill/>
        </p:spPr>
        <p:txBody>
          <a:bodyPr wrap="square" rtlCol="0">
            <a:spAutoFit/>
          </a:bodyPr>
          <a:lstStyle/>
          <a:p>
            <a:r>
              <a:rPr lang="en-US" sz="2000" dirty="0">
                <a:solidFill>
                  <a:srgbClr val="C00000"/>
                </a:solidFill>
              </a:rPr>
              <a:t>How not to respond?</a:t>
            </a:r>
          </a:p>
        </p:txBody>
      </p:sp>
      <p:sp>
        <p:nvSpPr>
          <p:cNvPr id="7" name="TextBox 6">
            <a:extLst>
              <a:ext uri="{FF2B5EF4-FFF2-40B4-BE49-F238E27FC236}">
                <a16:creationId xmlns:a16="http://schemas.microsoft.com/office/drawing/2014/main" id="{56853308-E730-9741-8CD3-C965BDE6F489}"/>
              </a:ext>
            </a:extLst>
          </p:cNvPr>
          <p:cNvSpPr txBox="1"/>
          <p:nvPr/>
        </p:nvSpPr>
        <p:spPr>
          <a:xfrm>
            <a:off x="0" y="3938587"/>
            <a:ext cx="1666877" cy="1015663"/>
          </a:xfrm>
          <a:prstGeom prst="rect">
            <a:avLst/>
          </a:prstGeom>
          <a:noFill/>
        </p:spPr>
        <p:txBody>
          <a:bodyPr wrap="square" rtlCol="0">
            <a:spAutoFit/>
          </a:bodyPr>
          <a:lstStyle/>
          <a:p>
            <a:r>
              <a:rPr lang="en-US" sz="2000" dirty="0">
                <a:solidFill>
                  <a:srgbClr val="004700"/>
                </a:solidFill>
              </a:rPr>
              <a:t>What type of information is needed?</a:t>
            </a:r>
          </a:p>
        </p:txBody>
      </p:sp>
      <p:sp>
        <p:nvSpPr>
          <p:cNvPr id="8" name="TextBox 7">
            <a:extLst>
              <a:ext uri="{FF2B5EF4-FFF2-40B4-BE49-F238E27FC236}">
                <a16:creationId xmlns:a16="http://schemas.microsoft.com/office/drawing/2014/main" id="{AD229BF9-79B0-F143-A91C-276AD0F225E5}"/>
              </a:ext>
            </a:extLst>
          </p:cNvPr>
          <p:cNvSpPr txBox="1"/>
          <p:nvPr/>
        </p:nvSpPr>
        <p:spPr>
          <a:xfrm>
            <a:off x="8374857" y="4769584"/>
            <a:ext cx="2576512" cy="400110"/>
          </a:xfrm>
          <a:prstGeom prst="rect">
            <a:avLst/>
          </a:prstGeom>
          <a:noFill/>
        </p:spPr>
        <p:txBody>
          <a:bodyPr wrap="square" rtlCol="0">
            <a:spAutoFit/>
          </a:bodyPr>
          <a:lstStyle/>
          <a:p>
            <a:r>
              <a:rPr lang="en-US" sz="2000" dirty="0">
                <a:solidFill>
                  <a:schemeClr val="accent1">
                    <a:lumMod val="75000"/>
                  </a:schemeClr>
                </a:solidFill>
              </a:rPr>
              <a:t>The example.</a:t>
            </a:r>
          </a:p>
        </p:txBody>
      </p:sp>
    </p:spTree>
    <p:extLst>
      <p:ext uri="{BB962C8B-B14F-4D97-AF65-F5344CB8AC3E}">
        <p14:creationId xmlns:p14="http://schemas.microsoft.com/office/powerpoint/2010/main" val="28188424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34D07-B84E-904C-B67E-417A887C8000}"/>
              </a:ext>
            </a:extLst>
          </p:cNvPr>
          <p:cNvSpPr>
            <a:spLocks noGrp="1"/>
          </p:cNvSpPr>
          <p:nvPr>
            <p:ph type="title"/>
          </p:nvPr>
        </p:nvSpPr>
        <p:spPr>
          <a:xfrm>
            <a:off x="838200" y="365125"/>
            <a:ext cx="9334500" cy="1325563"/>
          </a:xfrm>
        </p:spPr>
        <p:txBody>
          <a:bodyPr/>
          <a:lstStyle/>
          <a:p>
            <a:r>
              <a:rPr lang="en-US" dirty="0"/>
              <a:t>Anatomy of a Good Prompt - Example</a:t>
            </a:r>
          </a:p>
        </p:txBody>
      </p:sp>
      <p:sp>
        <p:nvSpPr>
          <p:cNvPr id="5" name="TextBox 4">
            <a:extLst>
              <a:ext uri="{FF2B5EF4-FFF2-40B4-BE49-F238E27FC236}">
                <a16:creationId xmlns:a16="http://schemas.microsoft.com/office/drawing/2014/main" id="{77669DE3-A2C2-2144-886F-801AE2E5D5B9}"/>
              </a:ext>
            </a:extLst>
          </p:cNvPr>
          <p:cNvSpPr txBox="1"/>
          <p:nvPr/>
        </p:nvSpPr>
        <p:spPr>
          <a:xfrm>
            <a:off x="1000344" y="1629708"/>
            <a:ext cx="6313645" cy="4857908"/>
          </a:xfrm>
          <a:prstGeom prst="rect">
            <a:avLst/>
          </a:prstGeom>
          <a:blipFill dpi="0" rotWithShape="1">
            <a:blip r:embed="rId3"/>
            <a:srcRect/>
            <a:stretch>
              <a:fillRect/>
            </a:stretch>
          </a:blipFill>
          <a:ln>
            <a:solidFill>
              <a:schemeClr val="tx1"/>
            </a:solidFill>
            <a:extLst>
              <a:ext uri="{C807C97D-BFC1-408E-A445-0C87EB9F89A2}">
                <ask:lineSketchStyleProps xmlns:ask="http://schemas.microsoft.com/office/drawing/2018/sketchyshapes" sd="3876630916">
                  <a:custGeom>
                    <a:avLst/>
                    <a:gdLst>
                      <a:gd name="connsiteX0" fmla="*/ 0 w 6313645"/>
                      <a:gd name="connsiteY0" fmla="*/ 0 h 4857908"/>
                      <a:gd name="connsiteX1" fmla="*/ 510831 w 6313645"/>
                      <a:gd name="connsiteY1" fmla="*/ 0 h 4857908"/>
                      <a:gd name="connsiteX2" fmla="*/ 1147935 w 6313645"/>
                      <a:gd name="connsiteY2" fmla="*/ 0 h 4857908"/>
                      <a:gd name="connsiteX3" fmla="*/ 1658767 w 6313645"/>
                      <a:gd name="connsiteY3" fmla="*/ 0 h 4857908"/>
                      <a:gd name="connsiteX4" fmla="*/ 2106462 w 6313645"/>
                      <a:gd name="connsiteY4" fmla="*/ 0 h 4857908"/>
                      <a:gd name="connsiteX5" fmla="*/ 2554156 w 6313645"/>
                      <a:gd name="connsiteY5" fmla="*/ 0 h 4857908"/>
                      <a:gd name="connsiteX6" fmla="*/ 3128124 w 6313645"/>
                      <a:gd name="connsiteY6" fmla="*/ 0 h 4857908"/>
                      <a:gd name="connsiteX7" fmla="*/ 3765228 w 6313645"/>
                      <a:gd name="connsiteY7" fmla="*/ 0 h 4857908"/>
                      <a:gd name="connsiteX8" fmla="*/ 4465469 w 6313645"/>
                      <a:gd name="connsiteY8" fmla="*/ 0 h 4857908"/>
                      <a:gd name="connsiteX9" fmla="*/ 5039437 w 6313645"/>
                      <a:gd name="connsiteY9" fmla="*/ 0 h 4857908"/>
                      <a:gd name="connsiteX10" fmla="*/ 5676541 w 6313645"/>
                      <a:gd name="connsiteY10" fmla="*/ 0 h 4857908"/>
                      <a:gd name="connsiteX11" fmla="*/ 6313645 w 6313645"/>
                      <a:gd name="connsiteY11" fmla="*/ 0 h 4857908"/>
                      <a:gd name="connsiteX12" fmla="*/ 6313645 w 6313645"/>
                      <a:gd name="connsiteY12" fmla="*/ 539768 h 4857908"/>
                      <a:gd name="connsiteX13" fmla="*/ 6313645 w 6313645"/>
                      <a:gd name="connsiteY13" fmla="*/ 1128114 h 4857908"/>
                      <a:gd name="connsiteX14" fmla="*/ 6313645 w 6313645"/>
                      <a:gd name="connsiteY14" fmla="*/ 1667882 h 4857908"/>
                      <a:gd name="connsiteX15" fmla="*/ 6313645 w 6313645"/>
                      <a:gd name="connsiteY15" fmla="*/ 2159070 h 4857908"/>
                      <a:gd name="connsiteX16" fmla="*/ 6313645 w 6313645"/>
                      <a:gd name="connsiteY16" fmla="*/ 2650259 h 4857908"/>
                      <a:gd name="connsiteX17" fmla="*/ 6313645 w 6313645"/>
                      <a:gd name="connsiteY17" fmla="*/ 3141447 h 4857908"/>
                      <a:gd name="connsiteX18" fmla="*/ 6313645 w 6313645"/>
                      <a:gd name="connsiteY18" fmla="*/ 3681215 h 4857908"/>
                      <a:gd name="connsiteX19" fmla="*/ 6313645 w 6313645"/>
                      <a:gd name="connsiteY19" fmla="*/ 4172403 h 4857908"/>
                      <a:gd name="connsiteX20" fmla="*/ 6313645 w 6313645"/>
                      <a:gd name="connsiteY20" fmla="*/ 4857908 h 4857908"/>
                      <a:gd name="connsiteX21" fmla="*/ 5865950 w 6313645"/>
                      <a:gd name="connsiteY21" fmla="*/ 4857908 h 4857908"/>
                      <a:gd name="connsiteX22" fmla="*/ 5291982 w 6313645"/>
                      <a:gd name="connsiteY22" fmla="*/ 4857908 h 4857908"/>
                      <a:gd name="connsiteX23" fmla="*/ 4718015 w 6313645"/>
                      <a:gd name="connsiteY23" fmla="*/ 4857908 h 4857908"/>
                      <a:gd name="connsiteX24" fmla="*/ 4270320 w 6313645"/>
                      <a:gd name="connsiteY24" fmla="*/ 4857908 h 4857908"/>
                      <a:gd name="connsiteX25" fmla="*/ 3822625 w 6313645"/>
                      <a:gd name="connsiteY25" fmla="*/ 4857908 h 4857908"/>
                      <a:gd name="connsiteX26" fmla="*/ 3438067 w 6313645"/>
                      <a:gd name="connsiteY26" fmla="*/ 4857908 h 4857908"/>
                      <a:gd name="connsiteX27" fmla="*/ 2990372 w 6313645"/>
                      <a:gd name="connsiteY27" fmla="*/ 4857908 h 4857908"/>
                      <a:gd name="connsiteX28" fmla="*/ 2542677 w 6313645"/>
                      <a:gd name="connsiteY28" fmla="*/ 4857908 h 4857908"/>
                      <a:gd name="connsiteX29" fmla="*/ 2158119 w 6313645"/>
                      <a:gd name="connsiteY29" fmla="*/ 4857908 h 4857908"/>
                      <a:gd name="connsiteX30" fmla="*/ 1521014 w 6313645"/>
                      <a:gd name="connsiteY30" fmla="*/ 4857908 h 4857908"/>
                      <a:gd name="connsiteX31" fmla="*/ 1073320 w 6313645"/>
                      <a:gd name="connsiteY31" fmla="*/ 4857908 h 4857908"/>
                      <a:gd name="connsiteX32" fmla="*/ 0 w 6313645"/>
                      <a:gd name="connsiteY32" fmla="*/ 4857908 h 4857908"/>
                      <a:gd name="connsiteX33" fmla="*/ 0 w 6313645"/>
                      <a:gd name="connsiteY33" fmla="*/ 4269561 h 4857908"/>
                      <a:gd name="connsiteX34" fmla="*/ 0 w 6313645"/>
                      <a:gd name="connsiteY34" fmla="*/ 3681215 h 4857908"/>
                      <a:gd name="connsiteX35" fmla="*/ 0 w 6313645"/>
                      <a:gd name="connsiteY35" fmla="*/ 3092868 h 4857908"/>
                      <a:gd name="connsiteX36" fmla="*/ 0 w 6313645"/>
                      <a:gd name="connsiteY36" fmla="*/ 2504521 h 4857908"/>
                      <a:gd name="connsiteX37" fmla="*/ 0 w 6313645"/>
                      <a:gd name="connsiteY37" fmla="*/ 1867596 h 4857908"/>
                      <a:gd name="connsiteX38" fmla="*/ 0 w 6313645"/>
                      <a:gd name="connsiteY38" fmla="*/ 1327828 h 4857908"/>
                      <a:gd name="connsiteX39" fmla="*/ 0 w 6313645"/>
                      <a:gd name="connsiteY39" fmla="*/ 933798 h 4857908"/>
                      <a:gd name="connsiteX40" fmla="*/ 0 w 6313645"/>
                      <a:gd name="connsiteY40" fmla="*/ 0 h 4857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313645" h="4857908" fill="none" extrusionOk="0">
                        <a:moveTo>
                          <a:pt x="0" y="0"/>
                        </a:moveTo>
                        <a:cubicBezTo>
                          <a:pt x="219189" y="-11478"/>
                          <a:pt x="368213" y="53392"/>
                          <a:pt x="510831" y="0"/>
                        </a:cubicBezTo>
                        <a:cubicBezTo>
                          <a:pt x="653449" y="-53392"/>
                          <a:pt x="1005782" y="52435"/>
                          <a:pt x="1147935" y="0"/>
                        </a:cubicBezTo>
                        <a:cubicBezTo>
                          <a:pt x="1290088" y="-52435"/>
                          <a:pt x="1554271" y="4236"/>
                          <a:pt x="1658767" y="0"/>
                        </a:cubicBezTo>
                        <a:cubicBezTo>
                          <a:pt x="1763263" y="-4236"/>
                          <a:pt x="1987233" y="7750"/>
                          <a:pt x="2106462" y="0"/>
                        </a:cubicBezTo>
                        <a:cubicBezTo>
                          <a:pt x="2225691" y="-7750"/>
                          <a:pt x="2429358" y="52325"/>
                          <a:pt x="2554156" y="0"/>
                        </a:cubicBezTo>
                        <a:cubicBezTo>
                          <a:pt x="2678954" y="-52325"/>
                          <a:pt x="2919538" y="34443"/>
                          <a:pt x="3128124" y="0"/>
                        </a:cubicBezTo>
                        <a:cubicBezTo>
                          <a:pt x="3336710" y="-34443"/>
                          <a:pt x="3564845" y="76011"/>
                          <a:pt x="3765228" y="0"/>
                        </a:cubicBezTo>
                        <a:cubicBezTo>
                          <a:pt x="3965611" y="-76011"/>
                          <a:pt x="4211343" y="29712"/>
                          <a:pt x="4465469" y="0"/>
                        </a:cubicBezTo>
                        <a:cubicBezTo>
                          <a:pt x="4719595" y="-29712"/>
                          <a:pt x="4795044" y="61753"/>
                          <a:pt x="5039437" y="0"/>
                        </a:cubicBezTo>
                        <a:cubicBezTo>
                          <a:pt x="5283830" y="-61753"/>
                          <a:pt x="5369099" y="74845"/>
                          <a:pt x="5676541" y="0"/>
                        </a:cubicBezTo>
                        <a:cubicBezTo>
                          <a:pt x="5983983" y="-74845"/>
                          <a:pt x="6183820" y="31711"/>
                          <a:pt x="6313645" y="0"/>
                        </a:cubicBezTo>
                        <a:cubicBezTo>
                          <a:pt x="6376647" y="226633"/>
                          <a:pt x="6306817" y="396852"/>
                          <a:pt x="6313645" y="539768"/>
                        </a:cubicBezTo>
                        <a:cubicBezTo>
                          <a:pt x="6320473" y="682684"/>
                          <a:pt x="6274881" y="867832"/>
                          <a:pt x="6313645" y="1128114"/>
                        </a:cubicBezTo>
                        <a:cubicBezTo>
                          <a:pt x="6352409" y="1388396"/>
                          <a:pt x="6289063" y="1444264"/>
                          <a:pt x="6313645" y="1667882"/>
                        </a:cubicBezTo>
                        <a:cubicBezTo>
                          <a:pt x="6338227" y="1891500"/>
                          <a:pt x="6263134" y="1957339"/>
                          <a:pt x="6313645" y="2159070"/>
                        </a:cubicBezTo>
                        <a:cubicBezTo>
                          <a:pt x="6364156" y="2360801"/>
                          <a:pt x="6269690" y="2525724"/>
                          <a:pt x="6313645" y="2650259"/>
                        </a:cubicBezTo>
                        <a:cubicBezTo>
                          <a:pt x="6357600" y="2774794"/>
                          <a:pt x="6291675" y="2977220"/>
                          <a:pt x="6313645" y="3141447"/>
                        </a:cubicBezTo>
                        <a:cubicBezTo>
                          <a:pt x="6335615" y="3305674"/>
                          <a:pt x="6291659" y="3439870"/>
                          <a:pt x="6313645" y="3681215"/>
                        </a:cubicBezTo>
                        <a:cubicBezTo>
                          <a:pt x="6335631" y="3922560"/>
                          <a:pt x="6275023" y="4028997"/>
                          <a:pt x="6313645" y="4172403"/>
                        </a:cubicBezTo>
                        <a:cubicBezTo>
                          <a:pt x="6352267" y="4315809"/>
                          <a:pt x="6308785" y="4660885"/>
                          <a:pt x="6313645" y="4857908"/>
                        </a:cubicBezTo>
                        <a:cubicBezTo>
                          <a:pt x="6219937" y="4899676"/>
                          <a:pt x="5993522" y="4805737"/>
                          <a:pt x="5865950" y="4857908"/>
                        </a:cubicBezTo>
                        <a:cubicBezTo>
                          <a:pt x="5738378" y="4910079"/>
                          <a:pt x="5408129" y="4841232"/>
                          <a:pt x="5291982" y="4857908"/>
                        </a:cubicBezTo>
                        <a:cubicBezTo>
                          <a:pt x="5175835" y="4874584"/>
                          <a:pt x="4927709" y="4825486"/>
                          <a:pt x="4718015" y="4857908"/>
                        </a:cubicBezTo>
                        <a:cubicBezTo>
                          <a:pt x="4508321" y="4890330"/>
                          <a:pt x="4488416" y="4810074"/>
                          <a:pt x="4270320" y="4857908"/>
                        </a:cubicBezTo>
                        <a:cubicBezTo>
                          <a:pt x="4052225" y="4905742"/>
                          <a:pt x="3914032" y="4841932"/>
                          <a:pt x="3822625" y="4857908"/>
                        </a:cubicBezTo>
                        <a:cubicBezTo>
                          <a:pt x="3731219" y="4873884"/>
                          <a:pt x="3550356" y="4822299"/>
                          <a:pt x="3438067" y="4857908"/>
                        </a:cubicBezTo>
                        <a:cubicBezTo>
                          <a:pt x="3325778" y="4893517"/>
                          <a:pt x="3194657" y="4806909"/>
                          <a:pt x="2990372" y="4857908"/>
                        </a:cubicBezTo>
                        <a:cubicBezTo>
                          <a:pt x="2786088" y="4908907"/>
                          <a:pt x="2732080" y="4853337"/>
                          <a:pt x="2542677" y="4857908"/>
                        </a:cubicBezTo>
                        <a:cubicBezTo>
                          <a:pt x="2353275" y="4862479"/>
                          <a:pt x="2306518" y="4815054"/>
                          <a:pt x="2158119" y="4857908"/>
                        </a:cubicBezTo>
                        <a:cubicBezTo>
                          <a:pt x="2009720" y="4900762"/>
                          <a:pt x="1754856" y="4810937"/>
                          <a:pt x="1521014" y="4857908"/>
                        </a:cubicBezTo>
                        <a:cubicBezTo>
                          <a:pt x="1287172" y="4904879"/>
                          <a:pt x="1219694" y="4816141"/>
                          <a:pt x="1073320" y="4857908"/>
                        </a:cubicBezTo>
                        <a:cubicBezTo>
                          <a:pt x="926946" y="4899675"/>
                          <a:pt x="368840" y="4748876"/>
                          <a:pt x="0" y="4857908"/>
                        </a:cubicBezTo>
                        <a:cubicBezTo>
                          <a:pt x="-59969" y="4689956"/>
                          <a:pt x="48230" y="4402107"/>
                          <a:pt x="0" y="4269561"/>
                        </a:cubicBezTo>
                        <a:cubicBezTo>
                          <a:pt x="-48230" y="4137015"/>
                          <a:pt x="60736" y="3846762"/>
                          <a:pt x="0" y="3681215"/>
                        </a:cubicBezTo>
                        <a:cubicBezTo>
                          <a:pt x="-60736" y="3515668"/>
                          <a:pt x="58516" y="3321733"/>
                          <a:pt x="0" y="3092868"/>
                        </a:cubicBezTo>
                        <a:cubicBezTo>
                          <a:pt x="-58516" y="2864003"/>
                          <a:pt x="70294" y="2642867"/>
                          <a:pt x="0" y="2504521"/>
                        </a:cubicBezTo>
                        <a:cubicBezTo>
                          <a:pt x="-70294" y="2366175"/>
                          <a:pt x="62348" y="1999290"/>
                          <a:pt x="0" y="1867596"/>
                        </a:cubicBezTo>
                        <a:cubicBezTo>
                          <a:pt x="-62348" y="1735903"/>
                          <a:pt x="19742" y="1549210"/>
                          <a:pt x="0" y="1327828"/>
                        </a:cubicBezTo>
                        <a:cubicBezTo>
                          <a:pt x="-19742" y="1106446"/>
                          <a:pt x="3747" y="1124964"/>
                          <a:pt x="0" y="933798"/>
                        </a:cubicBezTo>
                        <a:cubicBezTo>
                          <a:pt x="-3747" y="742632"/>
                          <a:pt x="33215" y="344714"/>
                          <a:pt x="0" y="0"/>
                        </a:cubicBezTo>
                        <a:close/>
                      </a:path>
                      <a:path w="6313645" h="4857908" stroke="0" extrusionOk="0">
                        <a:moveTo>
                          <a:pt x="0" y="0"/>
                        </a:moveTo>
                        <a:cubicBezTo>
                          <a:pt x="259607" y="-65379"/>
                          <a:pt x="470653" y="75655"/>
                          <a:pt x="637104" y="0"/>
                        </a:cubicBezTo>
                        <a:cubicBezTo>
                          <a:pt x="803555" y="-75655"/>
                          <a:pt x="879505" y="13789"/>
                          <a:pt x="1021663" y="0"/>
                        </a:cubicBezTo>
                        <a:cubicBezTo>
                          <a:pt x="1163821" y="-13789"/>
                          <a:pt x="1532449" y="25150"/>
                          <a:pt x="1721903" y="0"/>
                        </a:cubicBezTo>
                        <a:cubicBezTo>
                          <a:pt x="1911357" y="-25150"/>
                          <a:pt x="2277371" y="64212"/>
                          <a:pt x="2422144" y="0"/>
                        </a:cubicBezTo>
                        <a:cubicBezTo>
                          <a:pt x="2566917" y="-64212"/>
                          <a:pt x="2741381" y="42750"/>
                          <a:pt x="2932975" y="0"/>
                        </a:cubicBezTo>
                        <a:cubicBezTo>
                          <a:pt x="3124569" y="-42750"/>
                          <a:pt x="3241112" y="34023"/>
                          <a:pt x="3380670" y="0"/>
                        </a:cubicBezTo>
                        <a:cubicBezTo>
                          <a:pt x="3520228" y="-34023"/>
                          <a:pt x="3672640" y="30341"/>
                          <a:pt x="3765228" y="0"/>
                        </a:cubicBezTo>
                        <a:cubicBezTo>
                          <a:pt x="3857816" y="-30341"/>
                          <a:pt x="4107044" y="76117"/>
                          <a:pt x="4402332" y="0"/>
                        </a:cubicBezTo>
                        <a:cubicBezTo>
                          <a:pt x="4697620" y="-76117"/>
                          <a:pt x="4692293" y="3515"/>
                          <a:pt x="4913164" y="0"/>
                        </a:cubicBezTo>
                        <a:cubicBezTo>
                          <a:pt x="5134035" y="-3515"/>
                          <a:pt x="5467538" y="75880"/>
                          <a:pt x="5613404" y="0"/>
                        </a:cubicBezTo>
                        <a:cubicBezTo>
                          <a:pt x="5759270" y="-75880"/>
                          <a:pt x="6113928" y="3904"/>
                          <a:pt x="6313645" y="0"/>
                        </a:cubicBezTo>
                        <a:cubicBezTo>
                          <a:pt x="6338607" y="157719"/>
                          <a:pt x="6307484" y="223627"/>
                          <a:pt x="6313645" y="394030"/>
                        </a:cubicBezTo>
                        <a:cubicBezTo>
                          <a:pt x="6319806" y="564433"/>
                          <a:pt x="6262774" y="754277"/>
                          <a:pt x="6313645" y="885219"/>
                        </a:cubicBezTo>
                        <a:cubicBezTo>
                          <a:pt x="6364516" y="1016161"/>
                          <a:pt x="6245521" y="1298956"/>
                          <a:pt x="6313645" y="1522145"/>
                        </a:cubicBezTo>
                        <a:cubicBezTo>
                          <a:pt x="6381769" y="1745334"/>
                          <a:pt x="6303538" y="1972773"/>
                          <a:pt x="6313645" y="2110491"/>
                        </a:cubicBezTo>
                        <a:cubicBezTo>
                          <a:pt x="6323752" y="2248209"/>
                          <a:pt x="6291254" y="2383146"/>
                          <a:pt x="6313645" y="2650259"/>
                        </a:cubicBezTo>
                        <a:cubicBezTo>
                          <a:pt x="6336036" y="2917372"/>
                          <a:pt x="6280625" y="2903744"/>
                          <a:pt x="6313645" y="3044289"/>
                        </a:cubicBezTo>
                        <a:cubicBezTo>
                          <a:pt x="6346665" y="3184834"/>
                          <a:pt x="6262960" y="3433750"/>
                          <a:pt x="6313645" y="3535477"/>
                        </a:cubicBezTo>
                        <a:cubicBezTo>
                          <a:pt x="6364330" y="3637204"/>
                          <a:pt x="6253946" y="3855746"/>
                          <a:pt x="6313645" y="4172403"/>
                        </a:cubicBezTo>
                        <a:cubicBezTo>
                          <a:pt x="6373344" y="4489060"/>
                          <a:pt x="6276268" y="4556689"/>
                          <a:pt x="6313645" y="4857908"/>
                        </a:cubicBezTo>
                        <a:cubicBezTo>
                          <a:pt x="6129575" y="4873456"/>
                          <a:pt x="5944719" y="4815224"/>
                          <a:pt x="5676541" y="4857908"/>
                        </a:cubicBezTo>
                        <a:cubicBezTo>
                          <a:pt x="5408363" y="4900592"/>
                          <a:pt x="5345974" y="4833438"/>
                          <a:pt x="5102573" y="4857908"/>
                        </a:cubicBezTo>
                        <a:cubicBezTo>
                          <a:pt x="4859172" y="4882378"/>
                          <a:pt x="4848752" y="4843396"/>
                          <a:pt x="4654878" y="4857908"/>
                        </a:cubicBezTo>
                        <a:cubicBezTo>
                          <a:pt x="4461005" y="4872420"/>
                          <a:pt x="4416652" y="4847915"/>
                          <a:pt x="4270320" y="4857908"/>
                        </a:cubicBezTo>
                        <a:cubicBezTo>
                          <a:pt x="4123988" y="4867901"/>
                          <a:pt x="3941017" y="4855615"/>
                          <a:pt x="3633216" y="4857908"/>
                        </a:cubicBezTo>
                        <a:cubicBezTo>
                          <a:pt x="3325415" y="4860201"/>
                          <a:pt x="3333158" y="4844251"/>
                          <a:pt x="3059248" y="4857908"/>
                        </a:cubicBezTo>
                        <a:cubicBezTo>
                          <a:pt x="2785338" y="4871565"/>
                          <a:pt x="2564632" y="4813344"/>
                          <a:pt x="2422144" y="4857908"/>
                        </a:cubicBezTo>
                        <a:cubicBezTo>
                          <a:pt x="2279656" y="4902472"/>
                          <a:pt x="2209578" y="4828158"/>
                          <a:pt x="2037585" y="4857908"/>
                        </a:cubicBezTo>
                        <a:cubicBezTo>
                          <a:pt x="1865592" y="4887658"/>
                          <a:pt x="1764660" y="4812481"/>
                          <a:pt x="1653027" y="4857908"/>
                        </a:cubicBezTo>
                        <a:cubicBezTo>
                          <a:pt x="1541394" y="4903335"/>
                          <a:pt x="1245520" y="4794551"/>
                          <a:pt x="1079059" y="4857908"/>
                        </a:cubicBezTo>
                        <a:cubicBezTo>
                          <a:pt x="912598" y="4921265"/>
                          <a:pt x="756895" y="4818395"/>
                          <a:pt x="631364" y="4857908"/>
                        </a:cubicBezTo>
                        <a:cubicBezTo>
                          <a:pt x="505834" y="4897421"/>
                          <a:pt x="210192" y="4790908"/>
                          <a:pt x="0" y="4857908"/>
                        </a:cubicBezTo>
                        <a:cubicBezTo>
                          <a:pt x="-5858" y="4757693"/>
                          <a:pt x="53854" y="4593939"/>
                          <a:pt x="0" y="4366720"/>
                        </a:cubicBezTo>
                        <a:cubicBezTo>
                          <a:pt x="-53854" y="4139501"/>
                          <a:pt x="25157" y="4116576"/>
                          <a:pt x="0" y="3924110"/>
                        </a:cubicBezTo>
                        <a:cubicBezTo>
                          <a:pt x="-25157" y="3731644"/>
                          <a:pt x="50192" y="3512314"/>
                          <a:pt x="0" y="3287184"/>
                        </a:cubicBezTo>
                        <a:cubicBezTo>
                          <a:pt x="-50192" y="3062054"/>
                          <a:pt x="30980" y="2859136"/>
                          <a:pt x="0" y="2698838"/>
                        </a:cubicBezTo>
                        <a:cubicBezTo>
                          <a:pt x="-30980" y="2538540"/>
                          <a:pt x="40011" y="2327190"/>
                          <a:pt x="0" y="2207649"/>
                        </a:cubicBezTo>
                        <a:cubicBezTo>
                          <a:pt x="-40011" y="2088108"/>
                          <a:pt x="42749" y="2002949"/>
                          <a:pt x="0" y="1813619"/>
                        </a:cubicBezTo>
                        <a:cubicBezTo>
                          <a:pt x="-42749" y="1624289"/>
                          <a:pt x="30753" y="1380424"/>
                          <a:pt x="0" y="1176693"/>
                        </a:cubicBezTo>
                        <a:cubicBezTo>
                          <a:pt x="-30753" y="972962"/>
                          <a:pt x="12845" y="932596"/>
                          <a:pt x="0" y="782663"/>
                        </a:cubicBezTo>
                        <a:cubicBezTo>
                          <a:pt x="-12845" y="632730"/>
                          <a:pt x="32622" y="204409"/>
                          <a:pt x="0" y="0"/>
                        </a:cubicBezTo>
                        <a:close/>
                      </a:path>
                    </a:pathLst>
                  </a:custGeom>
                  <ask:type>
                    <ask:lineSketchScribble/>
                  </ask:type>
                </ask:lineSketchStyleProps>
              </a:ext>
            </a:extLst>
          </a:ln>
        </p:spPr>
        <p:txBody>
          <a:bodyPr wrap="square">
            <a:spAutoFit/>
          </a:bodyPr>
          <a:lstStyle/>
          <a:p>
            <a:endParaRPr lang="en-US" sz="2000" dirty="0">
              <a:latin typeface="+mj-lt"/>
            </a:endParaRPr>
          </a:p>
        </p:txBody>
      </p:sp>
      <p:sp>
        <p:nvSpPr>
          <p:cNvPr id="7" name="TextBox 6">
            <a:extLst>
              <a:ext uri="{FF2B5EF4-FFF2-40B4-BE49-F238E27FC236}">
                <a16:creationId xmlns:a16="http://schemas.microsoft.com/office/drawing/2014/main" id="{3D110C22-CF8D-894C-8B82-39FD42B546A7}"/>
              </a:ext>
            </a:extLst>
          </p:cNvPr>
          <p:cNvSpPr txBox="1"/>
          <p:nvPr/>
        </p:nvSpPr>
        <p:spPr>
          <a:xfrm>
            <a:off x="7172840" y="4241125"/>
            <a:ext cx="3702680" cy="36933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a:solidFill>
                  <a:schemeClr val="bg1"/>
                </a:solidFill>
              </a:rPr>
              <a:t>Concise and focused on a single point</a:t>
            </a:r>
          </a:p>
        </p:txBody>
      </p:sp>
    </p:spTree>
    <p:extLst>
      <p:ext uri="{BB962C8B-B14F-4D97-AF65-F5344CB8AC3E}">
        <p14:creationId xmlns:p14="http://schemas.microsoft.com/office/powerpoint/2010/main" val="36114546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5D4E1-FB58-CE48-9B91-A2C616FC6941}"/>
              </a:ext>
            </a:extLst>
          </p:cNvPr>
          <p:cNvSpPr>
            <a:spLocks noGrp="1"/>
          </p:cNvSpPr>
          <p:nvPr>
            <p:ph type="title"/>
          </p:nvPr>
        </p:nvSpPr>
        <p:spPr>
          <a:xfrm>
            <a:off x="838200" y="2278008"/>
            <a:ext cx="10515600" cy="1325563"/>
          </a:xfrm>
        </p:spPr>
        <p:txBody>
          <a:bodyPr/>
          <a:lstStyle/>
          <a:p>
            <a:pPr algn="ctr"/>
            <a:r>
              <a:rPr lang="en-US" dirty="0"/>
              <a:t>Case Study 1</a:t>
            </a:r>
          </a:p>
        </p:txBody>
      </p:sp>
    </p:spTree>
    <p:extLst>
      <p:ext uri="{BB962C8B-B14F-4D97-AF65-F5344CB8AC3E}">
        <p14:creationId xmlns:p14="http://schemas.microsoft.com/office/powerpoint/2010/main" val="20074888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78B86-CFD3-7104-3AB3-FF7108EAF3C9}"/>
              </a:ext>
            </a:extLst>
          </p:cNvPr>
          <p:cNvSpPr>
            <a:spLocks noGrp="1"/>
          </p:cNvSpPr>
          <p:nvPr>
            <p:ph type="title"/>
          </p:nvPr>
        </p:nvSpPr>
        <p:spPr/>
        <p:txBody>
          <a:bodyPr/>
          <a:lstStyle/>
          <a:p>
            <a:r>
              <a:rPr lang="en-US" dirty="0">
                <a:ea typeface="+mj-lt"/>
                <a:cs typeface="+mj-lt"/>
              </a:rPr>
              <a:t>Using </a:t>
            </a:r>
            <a:r>
              <a:rPr lang="en-US" dirty="0" err="1">
                <a:ea typeface="+mj-lt"/>
                <a:cs typeface="+mj-lt"/>
              </a:rPr>
              <a:t>ChatGPT</a:t>
            </a:r>
            <a:r>
              <a:rPr lang="en-US" dirty="0">
                <a:ea typeface="+mj-lt"/>
                <a:cs typeface="+mj-lt"/>
              </a:rPr>
              <a:t> to Write E-mails</a:t>
            </a:r>
            <a:endParaRPr lang="en-US" dirty="0"/>
          </a:p>
        </p:txBody>
      </p:sp>
      <p:pic>
        <p:nvPicPr>
          <p:cNvPr id="8" name="Picture 7">
            <a:extLst>
              <a:ext uri="{FF2B5EF4-FFF2-40B4-BE49-F238E27FC236}">
                <a16:creationId xmlns:a16="http://schemas.microsoft.com/office/drawing/2014/main" id="{A0D955B1-60B2-5D49-A3A1-444F87F297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316" y="2743660"/>
            <a:ext cx="9472698" cy="1683401"/>
          </a:xfrm>
          <a:prstGeom prst="rect">
            <a:avLst/>
          </a:prstGeom>
        </p:spPr>
      </p:pic>
      <p:sp>
        <p:nvSpPr>
          <p:cNvPr id="10" name="TextBox 9">
            <a:extLst>
              <a:ext uri="{FF2B5EF4-FFF2-40B4-BE49-F238E27FC236}">
                <a16:creationId xmlns:a16="http://schemas.microsoft.com/office/drawing/2014/main" id="{45498A5D-965C-174C-B92D-64C4EAD481D1}"/>
              </a:ext>
            </a:extLst>
          </p:cNvPr>
          <p:cNvSpPr txBox="1"/>
          <p:nvPr/>
        </p:nvSpPr>
        <p:spPr>
          <a:xfrm>
            <a:off x="652932" y="1907720"/>
            <a:ext cx="10886135" cy="461665"/>
          </a:xfrm>
          <a:prstGeom prst="rect">
            <a:avLst/>
          </a:prstGeom>
          <a:noFill/>
        </p:spPr>
        <p:txBody>
          <a:bodyPr wrap="square" rtlCol="0">
            <a:spAutoFit/>
          </a:bodyPr>
          <a:lstStyle/>
          <a:p>
            <a:r>
              <a:rPr lang="en-US" sz="2400" dirty="0">
                <a:solidFill>
                  <a:schemeClr val="accent2"/>
                </a:solidFill>
              </a:rPr>
              <a:t>As an owner of a footwear company – Introducing a new line of Sneakers</a:t>
            </a:r>
          </a:p>
        </p:txBody>
      </p:sp>
    </p:spTree>
    <p:extLst>
      <p:ext uri="{BB962C8B-B14F-4D97-AF65-F5344CB8AC3E}">
        <p14:creationId xmlns:p14="http://schemas.microsoft.com/office/powerpoint/2010/main" val="229769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CF0F5E-03B8-30BA-6007-2ABCE63B02F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353175" y="1593981"/>
            <a:ext cx="7485650" cy="3670037"/>
          </a:xfrm>
          <a:prstGeom prst="rect">
            <a:avLst/>
          </a:prstGeom>
          <a:ln>
            <a:solidFill>
              <a:schemeClr val="tx1"/>
            </a:solidFill>
            <a:extLst>
              <a:ext uri="{C807C97D-BFC1-408E-A445-0C87EB9F89A2}">
                <ask:lineSketchStyleProps xmlns:ask="http://schemas.microsoft.com/office/drawing/2018/sketchyshapes" sd="991030811">
                  <a:custGeom>
                    <a:avLst/>
                    <a:gdLst>
                      <a:gd name="connsiteX0" fmla="*/ 0 w 7485650"/>
                      <a:gd name="connsiteY0" fmla="*/ 0 h 3670037"/>
                      <a:gd name="connsiteX1" fmla="*/ 725532 w 7485650"/>
                      <a:gd name="connsiteY1" fmla="*/ 0 h 3670037"/>
                      <a:gd name="connsiteX2" fmla="*/ 1376208 w 7485650"/>
                      <a:gd name="connsiteY2" fmla="*/ 0 h 3670037"/>
                      <a:gd name="connsiteX3" fmla="*/ 1727458 w 7485650"/>
                      <a:gd name="connsiteY3" fmla="*/ 0 h 3670037"/>
                      <a:gd name="connsiteX4" fmla="*/ 2153564 w 7485650"/>
                      <a:gd name="connsiteY4" fmla="*/ 0 h 3670037"/>
                      <a:gd name="connsiteX5" fmla="*/ 2504814 w 7485650"/>
                      <a:gd name="connsiteY5" fmla="*/ 0 h 3670037"/>
                      <a:gd name="connsiteX6" fmla="*/ 2930920 w 7485650"/>
                      <a:gd name="connsiteY6" fmla="*/ 0 h 3670037"/>
                      <a:gd name="connsiteX7" fmla="*/ 3656452 w 7485650"/>
                      <a:gd name="connsiteY7" fmla="*/ 0 h 3670037"/>
                      <a:gd name="connsiteX8" fmla="*/ 4381984 w 7485650"/>
                      <a:gd name="connsiteY8" fmla="*/ 0 h 3670037"/>
                      <a:gd name="connsiteX9" fmla="*/ 4957804 w 7485650"/>
                      <a:gd name="connsiteY9" fmla="*/ 0 h 3670037"/>
                      <a:gd name="connsiteX10" fmla="*/ 5608479 w 7485650"/>
                      <a:gd name="connsiteY10" fmla="*/ 0 h 3670037"/>
                      <a:gd name="connsiteX11" fmla="*/ 5959729 w 7485650"/>
                      <a:gd name="connsiteY11" fmla="*/ 0 h 3670037"/>
                      <a:gd name="connsiteX12" fmla="*/ 6460692 w 7485650"/>
                      <a:gd name="connsiteY12" fmla="*/ 0 h 3670037"/>
                      <a:gd name="connsiteX13" fmla="*/ 7485650 w 7485650"/>
                      <a:gd name="connsiteY13" fmla="*/ 0 h 3670037"/>
                      <a:gd name="connsiteX14" fmla="*/ 7485650 w 7485650"/>
                      <a:gd name="connsiteY14" fmla="*/ 487591 h 3670037"/>
                      <a:gd name="connsiteX15" fmla="*/ 7485650 w 7485650"/>
                      <a:gd name="connsiteY15" fmla="*/ 1085282 h 3670037"/>
                      <a:gd name="connsiteX16" fmla="*/ 7485650 w 7485650"/>
                      <a:gd name="connsiteY16" fmla="*/ 1646274 h 3670037"/>
                      <a:gd name="connsiteX17" fmla="*/ 7485650 w 7485650"/>
                      <a:gd name="connsiteY17" fmla="*/ 2243965 h 3670037"/>
                      <a:gd name="connsiteX18" fmla="*/ 7485650 w 7485650"/>
                      <a:gd name="connsiteY18" fmla="*/ 2694856 h 3670037"/>
                      <a:gd name="connsiteX19" fmla="*/ 7485650 w 7485650"/>
                      <a:gd name="connsiteY19" fmla="*/ 3219147 h 3670037"/>
                      <a:gd name="connsiteX20" fmla="*/ 7485650 w 7485650"/>
                      <a:gd name="connsiteY20" fmla="*/ 3670037 h 3670037"/>
                      <a:gd name="connsiteX21" fmla="*/ 6984687 w 7485650"/>
                      <a:gd name="connsiteY21" fmla="*/ 3670037 h 3670037"/>
                      <a:gd name="connsiteX22" fmla="*/ 6633438 w 7485650"/>
                      <a:gd name="connsiteY22" fmla="*/ 3670037 h 3670037"/>
                      <a:gd name="connsiteX23" fmla="*/ 6057618 w 7485650"/>
                      <a:gd name="connsiteY23" fmla="*/ 3670037 h 3670037"/>
                      <a:gd name="connsiteX24" fmla="*/ 5556656 w 7485650"/>
                      <a:gd name="connsiteY24" fmla="*/ 3670037 h 3670037"/>
                      <a:gd name="connsiteX25" fmla="*/ 4980836 w 7485650"/>
                      <a:gd name="connsiteY25" fmla="*/ 3670037 h 3670037"/>
                      <a:gd name="connsiteX26" fmla="*/ 4629587 w 7485650"/>
                      <a:gd name="connsiteY26" fmla="*/ 3670037 h 3670037"/>
                      <a:gd name="connsiteX27" fmla="*/ 4203480 w 7485650"/>
                      <a:gd name="connsiteY27" fmla="*/ 3670037 h 3670037"/>
                      <a:gd name="connsiteX28" fmla="*/ 3477948 w 7485650"/>
                      <a:gd name="connsiteY28" fmla="*/ 3670037 h 3670037"/>
                      <a:gd name="connsiteX29" fmla="*/ 2752416 w 7485650"/>
                      <a:gd name="connsiteY29" fmla="*/ 3670037 h 3670037"/>
                      <a:gd name="connsiteX30" fmla="*/ 2251453 w 7485650"/>
                      <a:gd name="connsiteY30" fmla="*/ 3670037 h 3670037"/>
                      <a:gd name="connsiteX31" fmla="*/ 1750490 w 7485650"/>
                      <a:gd name="connsiteY31" fmla="*/ 3670037 h 3670037"/>
                      <a:gd name="connsiteX32" fmla="*/ 1174671 w 7485650"/>
                      <a:gd name="connsiteY32" fmla="*/ 3670037 h 3670037"/>
                      <a:gd name="connsiteX33" fmla="*/ 823421 w 7485650"/>
                      <a:gd name="connsiteY33" fmla="*/ 3670037 h 3670037"/>
                      <a:gd name="connsiteX34" fmla="*/ 0 w 7485650"/>
                      <a:gd name="connsiteY34" fmla="*/ 3670037 h 3670037"/>
                      <a:gd name="connsiteX35" fmla="*/ 0 w 7485650"/>
                      <a:gd name="connsiteY35" fmla="*/ 3255847 h 3670037"/>
                      <a:gd name="connsiteX36" fmla="*/ 0 w 7485650"/>
                      <a:gd name="connsiteY36" fmla="*/ 2841657 h 3670037"/>
                      <a:gd name="connsiteX37" fmla="*/ 0 w 7485650"/>
                      <a:gd name="connsiteY37" fmla="*/ 2280666 h 3670037"/>
                      <a:gd name="connsiteX38" fmla="*/ 0 w 7485650"/>
                      <a:gd name="connsiteY38" fmla="*/ 1682974 h 3670037"/>
                      <a:gd name="connsiteX39" fmla="*/ 0 w 7485650"/>
                      <a:gd name="connsiteY39" fmla="*/ 1232084 h 3670037"/>
                      <a:gd name="connsiteX40" fmla="*/ 0 w 7485650"/>
                      <a:gd name="connsiteY40" fmla="*/ 817894 h 3670037"/>
                      <a:gd name="connsiteX41" fmla="*/ 0 w 7485650"/>
                      <a:gd name="connsiteY41" fmla="*/ 0 h 367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485650" h="3670037" fill="none" extrusionOk="0">
                        <a:moveTo>
                          <a:pt x="0" y="0"/>
                        </a:moveTo>
                        <a:cubicBezTo>
                          <a:pt x="205900" y="-38007"/>
                          <a:pt x="528360" y="61024"/>
                          <a:pt x="725532" y="0"/>
                        </a:cubicBezTo>
                        <a:cubicBezTo>
                          <a:pt x="922704" y="-61024"/>
                          <a:pt x="1071037" y="34783"/>
                          <a:pt x="1376208" y="0"/>
                        </a:cubicBezTo>
                        <a:cubicBezTo>
                          <a:pt x="1681379" y="-34783"/>
                          <a:pt x="1564746" y="30600"/>
                          <a:pt x="1727458" y="0"/>
                        </a:cubicBezTo>
                        <a:cubicBezTo>
                          <a:pt x="1890170" y="-30600"/>
                          <a:pt x="1956630" y="36251"/>
                          <a:pt x="2153564" y="0"/>
                        </a:cubicBezTo>
                        <a:cubicBezTo>
                          <a:pt x="2350498" y="-36251"/>
                          <a:pt x="2417447" y="632"/>
                          <a:pt x="2504814" y="0"/>
                        </a:cubicBezTo>
                        <a:cubicBezTo>
                          <a:pt x="2592181" y="-632"/>
                          <a:pt x="2718612" y="27271"/>
                          <a:pt x="2930920" y="0"/>
                        </a:cubicBezTo>
                        <a:cubicBezTo>
                          <a:pt x="3143228" y="-27271"/>
                          <a:pt x="3359348" y="79538"/>
                          <a:pt x="3656452" y="0"/>
                        </a:cubicBezTo>
                        <a:cubicBezTo>
                          <a:pt x="3953556" y="-79538"/>
                          <a:pt x="4172714" y="75267"/>
                          <a:pt x="4381984" y="0"/>
                        </a:cubicBezTo>
                        <a:cubicBezTo>
                          <a:pt x="4591254" y="-75267"/>
                          <a:pt x="4688942" y="30728"/>
                          <a:pt x="4957804" y="0"/>
                        </a:cubicBezTo>
                        <a:cubicBezTo>
                          <a:pt x="5226666" y="-30728"/>
                          <a:pt x="5398796" y="28397"/>
                          <a:pt x="5608479" y="0"/>
                        </a:cubicBezTo>
                        <a:cubicBezTo>
                          <a:pt x="5818163" y="-28397"/>
                          <a:pt x="5851542" y="572"/>
                          <a:pt x="5959729" y="0"/>
                        </a:cubicBezTo>
                        <a:cubicBezTo>
                          <a:pt x="6067916" y="-572"/>
                          <a:pt x="6315441" y="40463"/>
                          <a:pt x="6460692" y="0"/>
                        </a:cubicBezTo>
                        <a:cubicBezTo>
                          <a:pt x="6605943" y="-40463"/>
                          <a:pt x="7089663" y="108498"/>
                          <a:pt x="7485650" y="0"/>
                        </a:cubicBezTo>
                        <a:cubicBezTo>
                          <a:pt x="7494539" y="195657"/>
                          <a:pt x="7462937" y="313247"/>
                          <a:pt x="7485650" y="487591"/>
                        </a:cubicBezTo>
                        <a:cubicBezTo>
                          <a:pt x="7508363" y="661935"/>
                          <a:pt x="7419212" y="855961"/>
                          <a:pt x="7485650" y="1085282"/>
                        </a:cubicBezTo>
                        <a:cubicBezTo>
                          <a:pt x="7552088" y="1314603"/>
                          <a:pt x="7451720" y="1523309"/>
                          <a:pt x="7485650" y="1646274"/>
                        </a:cubicBezTo>
                        <a:cubicBezTo>
                          <a:pt x="7519580" y="1769239"/>
                          <a:pt x="7417680" y="1950236"/>
                          <a:pt x="7485650" y="2243965"/>
                        </a:cubicBezTo>
                        <a:cubicBezTo>
                          <a:pt x="7553620" y="2537694"/>
                          <a:pt x="7432138" y="2479643"/>
                          <a:pt x="7485650" y="2694856"/>
                        </a:cubicBezTo>
                        <a:cubicBezTo>
                          <a:pt x="7539162" y="2910069"/>
                          <a:pt x="7472144" y="3004001"/>
                          <a:pt x="7485650" y="3219147"/>
                        </a:cubicBezTo>
                        <a:cubicBezTo>
                          <a:pt x="7499156" y="3434293"/>
                          <a:pt x="7444346" y="3563987"/>
                          <a:pt x="7485650" y="3670037"/>
                        </a:cubicBezTo>
                        <a:cubicBezTo>
                          <a:pt x="7278651" y="3713361"/>
                          <a:pt x="7093894" y="3621603"/>
                          <a:pt x="6984687" y="3670037"/>
                        </a:cubicBezTo>
                        <a:cubicBezTo>
                          <a:pt x="6875480" y="3718471"/>
                          <a:pt x="6800186" y="3643912"/>
                          <a:pt x="6633438" y="3670037"/>
                        </a:cubicBezTo>
                        <a:cubicBezTo>
                          <a:pt x="6466690" y="3696162"/>
                          <a:pt x="6254417" y="3612024"/>
                          <a:pt x="6057618" y="3670037"/>
                        </a:cubicBezTo>
                        <a:cubicBezTo>
                          <a:pt x="5860819" y="3728050"/>
                          <a:pt x="5772151" y="3652463"/>
                          <a:pt x="5556656" y="3670037"/>
                        </a:cubicBezTo>
                        <a:cubicBezTo>
                          <a:pt x="5341161" y="3687611"/>
                          <a:pt x="5176069" y="3627193"/>
                          <a:pt x="4980836" y="3670037"/>
                        </a:cubicBezTo>
                        <a:cubicBezTo>
                          <a:pt x="4785603" y="3712881"/>
                          <a:pt x="4774401" y="3630122"/>
                          <a:pt x="4629587" y="3670037"/>
                        </a:cubicBezTo>
                        <a:cubicBezTo>
                          <a:pt x="4484773" y="3709952"/>
                          <a:pt x="4395508" y="3622134"/>
                          <a:pt x="4203480" y="3670037"/>
                        </a:cubicBezTo>
                        <a:cubicBezTo>
                          <a:pt x="4011452" y="3717940"/>
                          <a:pt x="3638044" y="3628194"/>
                          <a:pt x="3477948" y="3670037"/>
                        </a:cubicBezTo>
                        <a:cubicBezTo>
                          <a:pt x="3317852" y="3711880"/>
                          <a:pt x="3110392" y="3608325"/>
                          <a:pt x="2752416" y="3670037"/>
                        </a:cubicBezTo>
                        <a:cubicBezTo>
                          <a:pt x="2394440" y="3731749"/>
                          <a:pt x="2442962" y="3667664"/>
                          <a:pt x="2251453" y="3670037"/>
                        </a:cubicBezTo>
                        <a:cubicBezTo>
                          <a:pt x="2059944" y="3672410"/>
                          <a:pt x="1923848" y="3649490"/>
                          <a:pt x="1750490" y="3670037"/>
                        </a:cubicBezTo>
                        <a:cubicBezTo>
                          <a:pt x="1577132" y="3690584"/>
                          <a:pt x="1306172" y="3656647"/>
                          <a:pt x="1174671" y="3670037"/>
                        </a:cubicBezTo>
                        <a:cubicBezTo>
                          <a:pt x="1043170" y="3683427"/>
                          <a:pt x="983909" y="3645386"/>
                          <a:pt x="823421" y="3670037"/>
                        </a:cubicBezTo>
                        <a:cubicBezTo>
                          <a:pt x="662933" y="3694688"/>
                          <a:pt x="224810" y="3593198"/>
                          <a:pt x="0" y="3670037"/>
                        </a:cubicBezTo>
                        <a:cubicBezTo>
                          <a:pt x="-17704" y="3489189"/>
                          <a:pt x="10298" y="3439668"/>
                          <a:pt x="0" y="3255847"/>
                        </a:cubicBezTo>
                        <a:cubicBezTo>
                          <a:pt x="-10298" y="3072026"/>
                          <a:pt x="12803" y="2941724"/>
                          <a:pt x="0" y="2841657"/>
                        </a:cubicBezTo>
                        <a:cubicBezTo>
                          <a:pt x="-12803" y="2741590"/>
                          <a:pt x="26285" y="2480509"/>
                          <a:pt x="0" y="2280666"/>
                        </a:cubicBezTo>
                        <a:cubicBezTo>
                          <a:pt x="-26285" y="2080823"/>
                          <a:pt x="3356" y="1850084"/>
                          <a:pt x="0" y="1682974"/>
                        </a:cubicBezTo>
                        <a:cubicBezTo>
                          <a:pt x="-3356" y="1515864"/>
                          <a:pt x="36505" y="1396016"/>
                          <a:pt x="0" y="1232084"/>
                        </a:cubicBezTo>
                        <a:cubicBezTo>
                          <a:pt x="-36505" y="1068152"/>
                          <a:pt x="41693" y="1001678"/>
                          <a:pt x="0" y="817894"/>
                        </a:cubicBezTo>
                        <a:cubicBezTo>
                          <a:pt x="-41693" y="634110"/>
                          <a:pt x="81589" y="289735"/>
                          <a:pt x="0" y="0"/>
                        </a:cubicBezTo>
                        <a:close/>
                      </a:path>
                      <a:path w="7485650" h="3670037" stroke="0" extrusionOk="0">
                        <a:moveTo>
                          <a:pt x="0" y="0"/>
                        </a:moveTo>
                        <a:cubicBezTo>
                          <a:pt x="157958" y="-14490"/>
                          <a:pt x="233640" y="11549"/>
                          <a:pt x="351250" y="0"/>
                        </a:cubicBezTo>
                        <a:cubicBezTo>
                          <a:pt x="468860" y="-11549"/>
                          <a:pt x="802210" y="26738"/>
                          <a:pt x="1001925" y="0"/>
                        </a:cubicBezTo>
                        <a:cubicBezTo>
                          <a:pt x="1201641" y="-26738"/>
                          <a:pt x="1320061" y="47162"/>
                          <a:pt x="1577745" y="0"/>
                        </a:cubicBezTo>
                        <a:cubicBezTo>
                          <a:pt x="1835429" y="-47162"/>
                          <a:pt x="1903131" y="9214"/>
                          <a:pt x="2003851" y="0"/>
                        </a:cubicBezTo>
                        <a:cubicBezTo>
                          <a:pt x="2104571" y="-9214"/>
                          <a:pt x="2504844" y="21397"/>
                          <a:pt x="2654527" y="0"/>
                        </a:cubicBezTo>
                        <a:cubicBezTo>
                          <a:pt x="2804210" y="-21397"/>
                          <a:pt x="3125684" y="37036"/>
                          <a:pt x="3380059" y="0"/>
                        </a:cubicBezTo>
                        <a:cubicBezTo>
                          <a:pt x="3634434" y="-37036"/>
                          <a:pt x="3596183" y="31842"/>
                          <a:pt x="3806165" y="0"/>
                        </a:cubicBezTo>
                        <a:cubicBezTo>
                          <a:pt x="4016147" y="-31842"/>
                          <a:pt x="4351893" y="326"/>
                          <a:pt x="4531697" y="0"/>
                        </a:cubicBezTo>
                        <a:cubicBezTo>
                          <a:pt x="4711501" y="-326"/>
                          <a:pt x="4899971" y="53948"/>
                          <a:pt x="5107517" y="0"/>
                        </a:cubicBezTo>
                        <a:cubicBezTo>
                          <a:pt x="5315063" y="-53948"/>
                          <a:pt x="5623648" y="67466"/>
                          <a:pt x="5833049" y="0"/>
                        </a:cubicBezTo>
                        <a:cubicBezTo>
                          <a:pt x="6042450" y="-67466"/>
                          <a:pt x="6182409" y="37815"/>
                          <a:pt x="6334012" y="0"/>
                        </a:cubicBezTo>
                        <a:cubicBezTo>
                          <a:pt x="6485615" y="-37815"/>
                          <a:pt x="6569471" y="37771"/>
                          <a:pt x="6685261" y="0"/>
                        </a:cubicBezTo>
                        <a:cubicBezTo>
                          <a:pt x="6801051" y="-37771"/>
                          <a:pt x="7248573" y="91508"/>
                          <a:pt x="7485650" y="0"/>
                        </a:cubicBezTo>
                        <a:cubicBezTo>
                          <a:pt x="7519730" y="127749"/>
                          <a:pt x="7467630" y="411492"/>
                          <a:pt x="7485650" y="524291"/>
                        </a:cubicBezTo>
                        <a:cubicBezTo>
                          <a:pt x="7503670" y="637090"/>
                          <a:pt x="7462855" y="772280"/>
                          <a:pt x="7485650" y="1011882"/>
                        </a:cubicBezTo>
                        <a:cubicBezTo>
                          <a:pt x="7508445" y="1251484"/>
                          <a:pt x="7459387" y="1358773"/>
                          <a:pt x="7485650" y="1462772"/>
                        </a:cubicBezTo>
                        <a:cubicBezTo>
                          <a:pt x="7511913" y="1566771"/>
                          <a:pt x="7459072" y="1910639"/>
                          <a:pt x="7485650" y="2060464"/>
                        </a:cubicBezTo>
                        <a:cubicBezTo>
                          <a:pt x="7512228" y="2210289"/>
                          <a:pt x="7463197" y="2351976"/>
                          <a:pt x="7485650" y="2511354"/>
                        </a:cubicBezTo>
                        <a:cubicBezTo>
                          <a:pt x="7508103" y="2670732"/>
                          <a:pt x="7445095" y="2822192"/>
                          <a:pt x="7485650" y="2962244"/>
                        </a:cubicBezTo>
                        <a:cubicBezTo>
                          <a:pt x="7526205" y="3102296"/>
                          <a:pt x="7420869" y="3409152"/>
                          <a:pt x="7485650" y="3670037"/>
                        </a:cubicBezTo>
                        <a:cubicBezTo>
                          <a:pt x="7299873" y="3681701"/>
                          <a:pt x="7178741" y="3641810"/>
                          <a:pt x="7059544" y="3670037"/>
                        </a:cubicBezTo>
                        <a:cubicBezTo>
                          <a:pt x="6940347" y="3698264"/>
                          <a:pt x="6533206" y="3607600"/>
                          <a:pt x="6334012" y="3670037"/>
                        </a:cubicBezTo>
                        <a:cubicBezTo>
                          <a:pt x="6134818" y="3732474"/>
                          <a:pt x="5849693" y="3621998"/>
                          <a:pt x="5608479" y="3670037"/>
                        </a:cubicBezTo>
                        <a:cubicBezTo>
                          <a:pt x="5367265" y="3718076"/>
                          <a:pt x="5163586" y="3608880"/>
                          <a:pt x="4957804" y="3670037"/>
                        </a:cubicBezTo>
                        <a:cubicBezTo>
                          <a:pt x="4752022" y="3731194"/>
                          <a:pt x="4561207" y="3663335"/>
                          <a:pt x="4381984" y="3670037"/>
                        </a:cubicBezTo>
                        <a:cubicBezTo>
                          <a:pt x="4202761" y="3676739"/>
                          <a:pt x="3981970" y="3639059"/>
                          <a:pt x="3731309" y="3670037"/>
                        </a:cubicBezTo>
                        <a:cubicBezTo>
                          <a:pt x="3480649" y="3701015"/>
                          <a:pt x="3444448" y="3652844"/>
                          <a:pt x="3230346" y="3670037"/>
                        </a:cubicBezTo>
                        <a:cubicBezTo>
                          <a:pt x="3016244" y="3687230"/>
                          <a:pt x="2913371" y="3634321"/>
                          <a:pt x="2729383" y="3670037"/>
                        </a:cubicBezTo>
                        <a:cubicBezTo>
                          <a:pt x="2545395" y="3705753"/>
                          <a:pt x="2362805" y="3605548"/>
                          <a:pt x="2153564" y="3670037"/>
                        </a:cubicBezTo>
                        <a:cubicBezTo>
                          <a:pt x="1944323" y="3734526"/>
                          <a:pt x="1896481" y="3647013"/>
                          <a:pt x="1727458" y="3670037"/>
                        </a:cubicBezTo>
                        <a:cubicBezTo>
                          <a:pt x="1558435" y="3693061"/>
                          <a:pt x="1320656" y="3647975"/>
                          <a:pt x="1076782" y="3670037"/>
                        </a:cubicBezTo>
                        <a:cubicBezTo>
                          <a:pt x="832908" y="3692099"/>
                          <a:pt x="802611" y="3668459"/>
                          <a:pt x="650676" y="3670037"/>
                        </a:cubicBezTo>
                        <a:cubicBezTo>
                          <a:pt x="498741" y="3671615"/>
                          <a:pt x="191544" y="3640069"/>
                          <a:pt x="0" y="3670037"/>
                        </a:cubicBezTo>
                        <a:cubicBezTo>
                          <a:pt x="-37872" y="3419963"/>
                          <a:pt x="43397" y="3365756"/>
                          <a:pt x="0" y="3145746"/>
                        </a:cubicBezTo>
                        <a:cubicBezTo>
                          <a:pt x="-43397" y="2925736"/>
                          <a:pt x="38521" y="2824581"/>
                          <a:pt x="0" y="2658155"/>
                        </a:cubicBezTo>
                        <a:cubicBezTo>
                          <a:pt x="-38521" y="2491729"/>
                          <a:pt x="39776" y="2410415"/>
                          <a:pt x="0" y="2243965"/>
                        </a:cubicBezTo>
                        <a:cubicBezTo>
                          <a:pt x="-39776" y="2077515"/>
                          <a:pt x="50299" y="1982193"/>
                          <a:pt x="0" y="1793075"/>
                        </a:cubicBezTo>
                        <a:cubicBezTo>
                          <a:pt x="-50299" y="1603957"/>
                          <a:pt x="24800" y="1515193"/>
                          <a:pt x="0" y="1342185"/>
                        </a:cubicBezTo>
                        <a:cubicBezTo>
                          <a:pt x="-24800" y="1169177"/>
                          <a:pt x="54888" y="941066"/>
                          <a:pt x="0" y="817894"/>
                        </a:cubicBezTo>
                        <a:cubicBezTo>
                          <a:pt x="-54888" y="694722"/>
                          <a:pt x="39430" y="320005"/>
                          <a:pt x="0" y="0"/>
                        </a:cubicBezTo>
                        <a:close/>
                      </a:path>
                    </a:pathLst>
                  </a:custGeom>
                  <ask:type>
                    <ask:lineSketchScribble/>
                  </ask:type>
                </ask:lineSketchStyleProps>
              </a:ext>
            </a:extLst>
          </a:ln>
          <a:effectLst>
            <a:softEdge rad="0"/>
          </a:effectLst>
        </p:spPr>
      </p:pic>
      <p:sp>
        <p:nvSpPr>
          <p:cNvPr id="4" name="TextBox 3">
            <a:extLst>
              <a:ext uri="{FF2B5EF4-FFF2-40B4-BE49-F238E27FC236}">
                <a16:creationId xmlns:a16="http://schemas.microsoft.com/office/drawing/2014/main" id="{4610F9DA-54B8-F38F-6D53-5C574DA2AC0C}"/>
              </a:ext>
            </a:extLst>
          </p:cNvPr>
          <p:cNvSpPr txBox="1"/>
          <p:nvPr/>
        </p:nvSpPr>
        <p:spPr>
          <a:xfrm>
            <a:off x="86224" y="2351781"/>
            <a:ext cx="2266951" cy="1077218"/>
          </a:xfrm>
          <a:prstGeom prst="rect">
            <a:avLst/>
          </a:prstGeom>
          <a:noFill/>
        </p:spPr>
        <p:txBody>
          <a:bodyPr wrap="square" rtlCol="0">
            <a:spAutoFit/>
          </a:bodyPr>
          <a:lstStyle/>
          <a:p>
            <a:r>
              <a:rPr lang="en-US" sz="3200" dirty="0">
                <a:solidFill>
                  <a:schemeClr val="bg1"/>
                </a:solidFill>
              </a:rPr>
              <a:t>Email to the Investors</a:t>
            </a:r>
          </a:p>
        </p:txBody>
      </p:sp>
      <p:sp>
        <p:nvSpPr>
          <p:cNvPr id="15" name="TextBox 14">
            <a:extLst>
              <a:ext uri="{FF2B5EF4-FFF2-40B4-BE49-F238E27FC236}">
                <a16:creationId xmlns:a16="http://schemas.microsoft.com/office/drawing/2014/main" id="{2087E4C4-6B53-E349-A2DD-4BB9BAABABF4}"/>
              </a:ext>
            </a:extLst>
          </p:cNvPr>
          <p:cNvSpPr txBox="1"/>
          <p:nvPr/>
        </p:nvSpPr>
        <p:spPr>
          <a:xfrm>
            <a:off x="8852988" y="982424"/>
            <a:ext cx="2266951" cy="119181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3200" dirty="0" err="1">
                <a:solidFill>
                  <a:schemeClr val="bg1"/>
                </a:solidFill>
                <a:latin typeface="+mj-lt"/>
              </a:rPr>
              <a:t>ChatGPT</a:t>
            </a:r>
            <a:r>
              <a:rPr lang="en-US" sz="3200" dirty="0">
                <a:solidFill>
                  <a:schemeClr val="bg1"/>
                </a:solidFill>
                <a:latin typeface="+mj-lt"/>
              </a:rPr>
              <a:t> Response</a:t>
            </a:r>
          </a:p>
        </p:txBody>
      </p:sp>
      <p:sp>
        <p:nvSpPr>
          <p:cNvPr id="5" name="TextBox 4">
            <a:extLst>
              <a:ext uri="{FF2B5EF4-FFF2-40B4-BE49-F238E27FC236}">
                <a16:creationId xmlns:a16="http://schemas.microsoft.com/office/drawing/2014/main" id="{17B3557E-724A-CE4E-A153-C1338139D3D9}"/>
              </a:ext>
            </a:extLst>
          </p:cNvPr>
          <p:cNvSpPr txBox="1"/>
          <p:nvPr/>
        </p:nvSpPr>
        <p:spPr>
          <a:xfrm>
            <a:off x="672453" y="6395272"/>
            <a:ext cx="49859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bg1"/>
                </a:solidFill>
                <a:cs typeface="Calibri"/>
              </a:rPr>
              <a:t>Generated from: </a:t>
            </a:r>
            <a:r>
              <a:rPr lang="en-US" sz="1400" dirty="0">
                <a:solidFill>
                  <a:schemeClr val="bg1"/>
                </a:solidFill>
                <a:ea typeface="+mn-lt"/>
                <a:cs typeface="+mn-lt"/>
                <a:hlinkClick r:id="rId3">
                  <a:extLst>
                    <a:ext uri="{A12FA001-AC4F-418D-AE19-62706E023703}">
                      <ahyp:hlinkClr xmlns:ahyp="http://schemas.microsoft.com/office/drawing/2018/hyperlinkcolor" val="tx"/>
                    </a:ext>
                  </a:extLst>
                </a:hlinkClick>
              </a:rPr>
              <a:t>https://chat.openai.com/</a:t>
            </a:r>
            <a:endParaRPr lang="en-US" sz="1400" dirty="0">
              <a:solidFill>
                <a:schemeClr val="bg1"/>
              </a:solidFill>
              <a:cs typeface="Calibri"/>
            </a:endParaRPr>
          </a:p>
        </p:txBody>
      </p:sp>
      <p:sp>
        <p:nvSpPr>
          <p:cNvPr id="6" name="TextBox 5">
            <a:extLst>
              <a:ext uri="{FF2B5EF4-FFF2-40B4-BE49-F238E27FC236}">
                <a16:creationId xmlns:a16="http://schemas.microsoft.com/office/drawing/2014/main" id="{7A8B65AC-116F-5F45-8015-634106B51EF4}"/>
              </a:ext>
            </a:extLst>
          </p:cNvPr>
          <p:cNvSpPr txBox="1"/>
          <p:nvPr/>
        </p:nvSpPr>
        <p:spPr>
          <a:xfrm>
            <a:off x="4748464" y="4817020"/>
            <a:ext cx="6122823" cy="64698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3200" dirty="0">
                <a:solidFill>
                  <a:schemeClr val="bg1"/>
                </a:solidFill>
                <a:latin typeface="+mj-lt"/>
              </a:rPr>
              <a:t>Response less than 5 sentences</a:t>
            </a:r>
          </a:p>
        </p:txBody>
      </p:sp>
      <p:cxnSp>
        <p:nvCxnSpPr>
          <p:cNvPr id="7" name="Straight Connector 6">
            <a:extLst>
              <a:ext uri="{FF2B5EF4-FFF2-40B4-BE49-F238E27FC236}">
                <a16:creationId xmlns:a16="http://schemas.microsoft.com/office/drawing/2014/main" id="{48389AD2-856E-8049-A2A6-7D758892C7E0}"/>
              </a:ext>
            </a:extLst>
          </p:cNvPr>
          <p:cNvCxnSpPr/>
          <p:nvPr/>
        </p:nvCxnSpPr>
        <p:spPr>
          <a:xfrm>
            <a:off x="5069305" y="3946358"/>
            <a:ext cx="4459706"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DE623400-6DD3-B84A-9574-91397BFCC814}"/>
              </a:ext>
            </a:extLst>
          </p:cNvPr>
          <p:cNvCxnSpPr/>
          <p:nvPr/>
        </p:nvCxnSpPr>
        <p:spPr>
          <a:xfrm>
            <a:off x="3136230" y="4291263"/>
            <a:ext cx="4459706"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a16="http://schemas.microsoft.com/office/drawing/2014/main" id="{996497AE-166A-CB48-8490-036374A97261}"/>
              </a:ext>
            </a:extLst>
          </p:cNvPr>
          <p:cNvSpPr txBox="1"/>
          <p:nvPr/>
        </p:nvSpPr>
        <p:spPr>
          <a:xfrm>
            <a:off x="9652839" y="3496732"/>
            <a:ext cx="2404811" cy="64698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3200" dirty="0">
                <a:solidFill>
                  <a:schemeClr val="bg1"/>
                </a:solidFill>
                <a:latin typeface="+mj-lt"/>
              </a:rPr>
              <a:t>Formal tone</a:t>
            </a:r>
          </a:p>
        </p:txBody>
      </p:sp>
    </p:spTree>
    <p:extLst>
      <p:ext uri="{BB962C8B-B14F-4D97-AF65-F5344CB8AC3E}">
        <p14:creationId xmlns:p14="http://schemas.microsoft.com/office/powerpoint/2010/main" val="33948614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CF0F5E-03B8-30BA-6007-2ABCE63B02F6}"/>
              </a:ext>
            </a:extLst>
          </p:cNvPr>
          <p:cNvPicPr>
            <a:picLocks noChangeAspect="1"/>
          </p:cNvPicPr>
          <p:nvPr/>
        </p:nvPicPr>
        <p:blipFill>
          <a:blip r:embed="rId2">
            <a:alphaModFix amt="10000"/>
            <a:extLst>
              <a:ext uri="{28A0092B-C50C-407E-A947-70E740481C1C}">
                <a14:useLocalDpi xmlns:a14="http://schemas.microsoft.com/office/drawing/2010/main" val="0"/>
              </a:ext>
            </a:extLst>
          </a:blip>
          <a:srcRect/>
          <a:stretch/>
        </p:blipFill>
        <p:spPr>
          <a:xfrm>
            <a:off x="2353175" y="1593981"/>
            <a:ext cx="7485650" cy="3670037"/>
          </a:xfrm>
          <a:prstGeom prst="rect">
            <a:avLst/>
          </a:prstGeom>
          <a:ln>
            <a:solidFill>
              <a:schemeClr val="tx1"/>
            </a:solidFill>
            <a:extLst>
              <a:ext uri="{C807C97D-BFC1-408E-A445-0C87EB9F89A2}">
                <ask:lineSketchStyleProps xmlns:ask="http://schemas.microsoft.com/office/drawing/2018/sketchyshapes" sd="991030811">
                  <a:custGeom>
                    <a:avLst/>
                    <a:gdLst>
                      <a:gd name="connsiteX0" fmla="*/ 0 w 7485650"/>
                      <a:gd name="connsiteY0" fmla="*/ 0 h 3670037"/>
                      <a:gd name="connsiteX1" fmla="*/ 725532 w 7485650"/>
                      <a:gd name="connsiteY1" fmla="*/ 0 h 3670037"/>
                      <a:gd name="connsiteX2" fmla="*/ 1376208 w 7485650"/>
                      <a:gd name="connsiteY2" fmla="*/ 0 h 3670037"/>
                      <a:gd name="connsiteX3" fmla="*/ 1727458 w 7485650"/>
                      <a:gd name="connsiteY3" fmla="*/ 0 h 3670037"/>
                      <a:gd name="connsiteX4" fmla="*/ 2153564 w 7485650"/>
                      <a:gd name="connsiteY4" fmla="*/ 0 h 3670037"/>
                      <a:gd name="connsiteX5" fmla="*/ 2504814 w 7485650"/>
                      <a:gd name="connsiteY5" fmla="*/ 0 h 3670037"/>
                      <a:gd name="connsiteX6" fmla="*/ 2930920 w 7485650"/>
                      <a:gd name="connsiteY6" fmla="*/ 0 h 3670037"/>
                      <a:gd name="connsiteX7" fmla="*/ 3656452 w 7485650"/>
                      <a:gd name="connsiteY7" fmla="*/ 0 h 3670037"/>
                      <a:gd name="connsiteX8" fmla="*/ 4381984 w 7485650"/>
                      <a:gd name="connsiteY8" fmla="*/ 0 h 3670037"/>
                      <a:gd name="connsiteX9" fmla="*/ 4957804 w 7485650"/>
                      <a:gd name="connsiteY9" fmla="*/ 0 h 3670037"/>
                      <a:gd name="connsiteX10" fmla="*/ 5608479 w 7485650"/>
                      <a:gd name="connsiteY10" fmla="*/ 0 h 3670037"/>
                      <a:gd name="connsiteX11" fmla="*/ 5959729 w 7485650"/>
                      <a:gd name="connsiteY11" fmla="*/ 0 h 3670037"/>
                      <a:gd name="connsiteX12" fmla="*/ 6460692 w 7485650"/>
                      <a:gd name="connsiteY12" fmla="*/ 0 h 3670037"/>
                      <a:gd name="connsiteX13" fmla="*/ 7485650 w 7485650"/>
                      <a:gd name="connsiteY13" fmla="*/ 0 h 3670037"/>
                      <a:gd name="connsiteX14" fmla="*/ 7485650 w 7485650"/>
                      <a:gd name="connsiteY14" fmla="*/ 487591 h 3670037"/>
                      <a:gd name="connsiteX15" fmla="*/ 7485650 w 7485650"/>
                      <a:gd name="connsiteY15" fmla="*/ 1085282 h 3670037"/>
                      <a:gd name="connsiteX16" fmla="*/ 7485650 w 7485650"/>
                      <a:gd name="connsiteY16" fmla="*/ 1646274 h 3670037"/>
                      <a:gd name="connsiteX17" fmla="*/ 7485650 w 7485650"/>
                      <a:gd name="connsiteY17" fmla="*/ 2243965 h 3670037"/>
                      <a:gd name="connsiteX18" fmla="*/ 7485650 w 7485650"/>
                      <a:gd name="connsiteY18" fmla="*/ 2694856 h 3670037"/>
                      <a:gd name="connsiteX19" fmla="*/ 7485650 w 7485650"/>
                      <a:gd name="connsiteY19" fmla="*/ 3219147 h 3670037"/>
                      <a:gd name="connsiteX20" fmla="*/ 7485650 w 7485650"/>
                      <a:gd name="connsiteY20" fmla="*/ 3670037 h 3670037"/>
                      <a:gd name="connsiteX21" fmla="*/ 6984687 w 7485650"/>
                      <a:gd name="connsiteY21" fmla="*/ 3670037 h 3670037"/>
                      <a:gd name="connsiteX22" fmla="*/ 6633438 w 7485650"/>
                      <a:gd name="connsiteY22" fmla="*/ 3670037 h 3670037"/>
                      <a:gd name="connsiteX23" fmla="*/ 6057618 w 7485650"/>
                      <a:gd name="connsiteY23" fmla="*/ 3670037 h 3670037"/>
                      <a:gd name="connsiteX24" fmla="*/ 5556656 w 7485650"/>
                      <a:gd name="connsiteY24" fmla="*/ 3670037 h 3670037"/>
                      <a:gd name="connsiteX25" fmla="*/ 4980836 w 7485650"/>
                      <a:gd name="connsiteY25" fmla="*/ 3670037 h 3670037"/>
                      <a:gd name="connsiteX26" fmla="*/ 4629587 w 7485650"/>
                      <a:gd name="connsiteY26" fmla="*/ 3670037 h 3670037"/>
                      <a:gd name="connsiteX27" fmla="*/ 4203480 w 7485650"/>
                      <a:gd name="connsiteY27" fmla="*/ 3670037 h 3670037"/>
                      <a:gd name="connsiteX28" fmla="*/ 3477948 w 7485650"/>
                      <a:gd name="connsiteY28" fmla="*/ 3670037 h 3670037"/>
                      <a:gd name="connsiteX29" fmla="*/ 2752416 w 7485650"/>
                      <a:gd name="connsiteY29" fmla="*/ 3670037 h 3670037"/>
                      <a:gd name="connsiteX30" fmla="*/ 2251453 w 7485650"/>
                      <a:gd name="connsiteY30" fmla="*/ 3670037 h 3670037"/>
                      <a:gd name="connsiteX31" fmla="*/ 1750490 w 7485650"/>
                      <a:gd name="connsiteY31" fmla="*/ 3670037 h 3670037"/>
                      <a:gd name="connsiteX32" fmla="*/ 1174671 w 7485650"/>
                      <a:gd name="connsiteY32" fmla="*/ 3670037 h 3670037"/>
                      <a:gd name="connsiteX33" fmla="*/ 823421 w 7485650"/>
                      <a:gd name="connsiteY33" fmla="*/ 3670037 h 3670037"/>
                      <a:gd name="connsiteX34" fmla="*/ 0 w 7485650"/>
                      <a:gd name="connsiteY34" fmla="*/ 3670037 h 3670037"/>
                      <a:gd name="connsiteX35" fmla="*/ 0 w 7485650"/>
                      <a:gd name="connsiteY35" fmla="*/ 3255847 h 3670037"/>
                      <a:gd name="connsiteX36" fmla="*/ 0 w 7485650"/>
                      <a:gd name="connsiteY36" fmla="*/ 2841657 h 3670037"/>
                      <a:gd name="connsiteX37" fmla="*/ 0 w 7485650"/>
                      <a:gd name="connsiteY37" fmla="*/ 2280666 h 3670037"/>
                      <a:gd name="connsiteX38" fmla="*/ 0 w 7485650"/>
                      <a:gd name="connsiteY38" fmla="*/ 1682974 h 3670037"/>
                      <a:gd name="connsiteX39" fmla="*/ 0 w 7485650"/>
                      <a:gd name="connsiteY39" fmla="*/ 1232084 h 3670037"/>
                      <a:gd name="connsiteX40" fmla="*/ 0 w 7485650"/>
                      <a:gd name="connsiteY40" fmla="*/ 817894 h 3670037"/>
                      <a:gd name="connsiteX41" fmla="*/ 0 w 7485650"/>
                      <a:gd name="connsiteY41" fmla="*/ 0 h 367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485650" h="3670037" fill="none" extrusionOk="0">
                        <a:moveTo>
                          <a:pt x="0" y="0"/>
                        </a:moveTo>
                        <a:cubicBezTo>
                          <a:pt x="205900" y="-38007"/>
                          <a:pt x="528360" y="61024"/>
                          <a:pt x="725532" y="0"/>
                        </a:cubicBezTo>
                        <a:cubicBezTo>
                          <a:pt x="922704" y="-61024"/>
                          <a:pt x="1071037" y="34783"/>
                          <a:pt x="1376208" y="0"/>
                        </a:cubicBezTo>
                        <a:cubicBezTo>
                          <a:pt x="1681379" y="-34783"/>
                          <a:pt x="1564746" y="30600"/>
                          <a:pt x="1727458" y="0"/>
                        </a:cubicBezTo>
                        <a:cubicBezTo>
                          <a:pt x="1890170" y="-30600"/>
                          <a:pt x="1956630" y="36251"/>
                          <a:pt x="2153564" y="0"/>
                        </a:cubicBezTo>
                        <a:cubicBezTo>
                          <a:pt x="2350498" y="-36251"/>
                          <a:pt x="2417447" y="632"/>
                          <a:pt x="2504814" y="0"/>
                        </a:cubicBezTo>
                        <a:cubicBezTo>
                          <a:pt x="2592181" y="-632"/>
                          <a:pt x="2718612" y="27271"/>
                          <a:pt x="2930920" y="0"/>
                        </a:cubicBezTo>
                        <a:cubicBezTo>
                          <a:pt x="3143228" y="-27271"/>
                          <a:pt x="3359348" y="79538"/>
                          <a:pt x="3656452" y="0"/>
                        </a:cubicBezTo>
                        <a:cubicBezTo>
                          <a:pt x="3953556" y="-79538"/>
                          <a:pt x="4172714" y="75267"/>
                          <a:pt x="4381984" y="0"/>
                        </a:cubicBezTo>
                        <a:cubicBezTo>
                          <a:pt x="4591254" y="-75267"/>
                          <a:pt x="4688942" y="30728"/>
                          <a:pt x="4957804" y="0"/>
                        </a:cubicBezTo>
                        <a:cubicBezTo>
                          <a:pt x="5226666" y="-30728"/>
                          <a:pt x="5398796" y="28397"/>
                          <a:pt x="5608479" y="0"/>
                        </a:cubicBezTo>
                        <a:cubicBezTo>
                          <a:pt x="5818163" y="-28397"/>
                          <a:pt x="5851542" y="572"/>
                          <a:pt x="5959729" y="0"/>
                        </a:cubicBezTo>
                        <a:cubicBezTo>
                          <a:pt x="6067916" y="-572"/>
                          <a:pt x="6315441" y="40463"/>
                          <a:pt x="6460692" y="0"/>
                        </a:cubicBezTo>
                        <a:cubicBezTo>
                          <a:pt x="6605943" y="-40463"/>
                          <a:pt x="7089663" y="108498"/>
                          <a:pt x="7485650" y="0"/>
                        </a:cubicBezTo>
                        <a:cubicBezTo>
                          <a:pt x="7494539" y="195657"/>
                          <a:pt x="7462937" y="313247"/>
                          <a:pt x="7485650" y="487591"/>
                        </a:cubicBezTo>
                        <a:cubicBezTo>
                          <a:pt x="7508363" y="661935"/>
                          <a:pt x="7419212" y="855961"/>
                          <a:pt x="7485650" y="1085282"/>
                        </a:cubicBezTo>
                        <a:cubicBezTo>
                          <a:pt x="7552088" y="1314603"/>
                          <a:pt x="7451720" y="1523309"/>
                          <a:pt x="7485650" y="1646274"/>
                        </a:cubicBezTo>
                        <a:cubicBezTo>
                          <a:pt x="7519580" y="1769239"/>
                          <a:pt x="7417680" y="1950236"/>
                          <a:pt x="7485650" y="2243965"/>
                        </a:cubicBezTo>
                        <a:cubicBezTo>
                          <a:pt x="7553620" y="2537694"/>
                          <a:pt x="7432138" y="2479643"/>
                          <a:pt x="7485650" y="2694856"/>
                        </a:cubicBezTo>
                        <a:cubicBezTo>
                          <a:pt x="7539162" y="2910069"/>
                          <a:pt x="7472144" y="3004001"/>
                          <a:pt x="7485650" y="3219147"/>
                        </a:cubicBezTo>
                        <a:cubicBezTo>
                          <a:pt x="7499156" y="3434293"/>
                          <a:pt x="7444346" y="3563987"/>
                          <a:pt x="7485650" y="3670037"/>
                        </a:cubicBezTo>
                        <a:cubicBezTo>
                          <a:pt x="7278651" y="3713361"/>
                          <a:pt x="7093894" y="3621603"/>
                          <a:pt x="6984687" y="3670037"/>
                        </a:cubicBezTo>
                        <a:cubicBezTo>
                          <a:pt x="6875480" y="3718471"/>
                          <a:pt x="6800186" y="3643912"/>
                          <a:pt x="6633438" y="3670037"/>
                        </a:cubicBezTo>
                        <a:cubicBezTo>
                          <a:pt x="6466690" y="3696162"/>
                          <a:pt x="6254417" y="3612024"/>
                          <a:pt x="6057618" y="3670037"/>
                        </a:cubicBezTo>
                        <a:cubicBezTo>
                          <a:pt x="5860819" y="3728050"/>
                          <a:pt x="5772151" y="3652463"/>
                          <a:pt x="5556656" y="3670037"/>
                        </a:cubicBezTo>
                        <a:cubicBezTo>
                          <a:pt x="5341161" y="3687611"/>
                          <a:pt x="5176069" y="3627193"/>
                          <a:pt x="4980836" y="3670037"/>
                        </a:cubicBezTo>
                        <a:cubicBezTo>
                          <a:pt x="4785603" y="3712881"/>
                          <a:pt x="4774401" y="3630122"/>
                          <a:pt x="4629587" y="3670037"/>
                        </a:cubicBezTo>
                        <a:cubicBezTo>
                          <a:pt x="4484773" y="3709952"/>
                          <a:pt x="4395508" y="3622134"/>
                          <a:pt x="4203480" y="3670037"/>
                        </a:cubicBezTo>
                        <a:cubicBezTo>
                          <a:pt x="4011452" y="3717940"/>
                          <a:pt x="3638044" y="3628194"/>
                          <a:pt x="3477948" y="3670037"/>
                        </a:cubicBezTo>
                        <a:cubicBezTo>
                          <a:pt x="3317852" y="3711880"/>
                          <a:pt x="3110392" y="3608325"/>
                          <a:pt x="2752416" y="3670037"/>
                        </a:cubicBezTo>
                        <a:cubicBezTo>
                          <a:pt x="2394440" y="3731749"/>
                          <a:pt x="2442962" y="3667664"/>
                          <a:pt x="2251453" y="3670037"/>
                        </a:cubicBezTo>
                        <a:cubicBezTo>
                          <a:pt x="2059944" y="3672410"/>
                          <a:pt x="1923848" y="3649490"/>
                          <a:pt x="1750490" y="3670037"/>
                        </a:cubicBezTo>
                        <a:cubicBezTo>
                          <a:pt x="1577132" y="3690584"/>
                          <a:pt x="1306172" y="3656647"/>
                          <a:pt x="1174671" y="3670037"/>
                        </a:cubicBezTo>
                        <a:cubicBezTo>
                          <a:pt x="1043170" y="3683427"/>
                          <a:pt x="983909" y="3645386"/>
                          <a:pt x="823421" y="3670037"/>
                        </a:cubicBezTo>
                        <a:cubicBezTo>
                          <a:pt x="662933" y="3694688"/>
                          <a:pt x="224810" y="3593198"/>
                          <a:pt x="0" y="3670037"/>
                        </a:cubicBezTo>
                        <a:cubicBezTo>
                          <a:pt x="-17704" y="3489189"/>
                          <a:pt x="10298" y="3439668"/>
                          <a:pt x="0" y="3255847"/>
                        </a:cubicBezTo>
                        <a:cubicBezTo>
                          <a:pt x="-10298" y="3072026"/>
                          <a:pt x="12803" y="2941724"/>
                          <a:pt x="0" y="2841657"/>
                        </a:cubicBezTo>
                        <a:cubicBezTo>
                          <a:pt x="-12803" y="2741590"/>
                          <a:pt x="26285" y="2480509"/>
                          <a:pt x="0" y="2280666"/>
                        </a:cubicBezTo>
                        <a:cubicBezTo>
                          <a:pt x="-26285" y="2080823"/>
                          <a:pt x="3356" y="1850084"/>
                          <a:pt x="0" y="1682974"/>
                        </a:cubicBezTo>
                        <a:cubicBezTo>
                          <a:pt x="-3356" y="1515864"/>
                          <a:pt x="36505" y="1396016"/>
                          <a:pt x="0" y="1232084"/>
                        </a:cubicBezTo>
                        <a:cubicBezTo>
                          <a:pt x="-36505" y="1068152"/>
                          <a:pt x="41693" y="1001678"/>
                          <a:pt x="0" y="817894"/>
                        </a:cubicBezTo>
                        <a:cubicBezTo>
                          <a:pt x="-41693" y="634110"/>
                          <a:pt x="81589" y="289735"/>
                          <a:pt x="0" y="0"/>
                        </a:cubicBezTo>
                        <a:close/>
                      </a:path>
                      <a:path w="7485650" h="3670037" stroke="0" extrusionOk="0">
                        <a:moveTo>
                          <a:pt x="0" y="0"/>
                        </a:moveTo>
                        <a:cubicBezTo>
                          <a:pt x="157958" y="-14490"/>
                          <a:pt x="233640" y="11549"/>
                          <a:pt x="351250" y="0"/>
                        </a:cubicBezTo>
                        <a:cubicBezTo>
                          <a:pt x="468860" y="-11549"/>
                          <a:pt x="802210" y="26738"/>
                          <a:pt x="1001925" y="0"/>
                        </a:cubicBezTo>
                        <a:cubicBezTo>
                          <a:pt x="1201641" y="-26738"/>
                          <a:pt x="1320061" y="47162"/>
                          <a:pt x="1577745" y="0"/>
                        </a:cubicBezTo>
                        <a:cubicBezTo>
                          <a:pt x="1835429" y="-47162"/>
                          <a:pt x="1903131" y="9214"/>
                          <a:pt x="2003851" y="0"/>
                        </a:cubicBezTo>
                        <a:cubicBezTo>
                          <a:pt x="2104571" y="-9214"/>
                          <a:pt x="2504844" y="21397"/>
                          <a:pt x="2654527" y="0"/>
                        </a:cubicBezTo>
                        <a:cubicBezTo>
                          <a:pt x="2804210" y="-21397"/>
                          <a:pt x="3125684" y="37036"/>
                          <a:pt x="3380059" y="0"/>
                        </a:cubicBezTo>
                        <a:cubicBezTo>
                          <a:pt x="3634434" y="-37036"/>
                          <a:pt x="3596183" y="31842"/>
                          <a:pt x="3806165" y="0"/>
                        </a:cubicBezTo>
                        <a:cubicBezTo>
                          <a:pt x="4016147" y="-31842"/>
                          <a:pt x="4351893" y="326"/>
                          <a:pt x="4531697" y="0"/>
                        </a:cubicBezTo>
                        <a:cubicBezTo>
                          <a:pt x="4711501" y="-326"/>
                          <a:pt x="4899971" y="53948"/>
                          <a:pt x="5107517" y="0"/>
                        </a:cubicBezTo>
                        <a:cubicBezTo>
                          <a:pt x="5315063" y="-53948"/>
                          <a:pt x="5623648" y="67466"/>
                          <a:pt x="5833049" y="0"/>
                        </a:cubicBezTo>
                        <a:cubicBezTo>
                          <a:pt x="6042450" y="-67466"/>
                          <a:pt x="6182409" y="37815"/>
                          <a:pt x="6334012" y="0"/>
                        </a:cubicBezTo>
                        <a:cubicBezTo>
                          <a:pt x="6485615" y="-37815"/>
                          <a:pt x="6569471" y="37771"/>
                          <a:pt x="6685261" y="0"/>
                        </a:cubicBezTo>
                        <a:cubicBezTo>
                          <a:pt x="6801051" y="-37771"/>
                          <a:pt x="7248573" y="91508"/>
                          <a:pt x="7485650" y="0"/>
                        </a:cubicBezTo>
                        <a:cubicBezTo>
                          <a:pt x="7519730" y="127749"/>
                          <a:pt x="7467630" y="411492"/>
                          <a:pt x="7485650" y="524291"/>
                        </a:cubicBezTo>
                        <a:cubicBezTo>
                          <a:pt x="7503670" y="637090"/>
                          <a:pt x="7462855" y="772280"/>
                          <a:pt x="7485650" y="1011882"/>
                        </a:cubicBezTo>
                        <a:cubicBezTo>
                          <a:pt x="7508445" y="1251484"/>
                          <a:pt x="7459387" y="1358773"/>
                          <a:pt x="7485650" y="1462772"/>
                        </a:cubicBezTo>
                        <a:cubicBezTo>
                          <a:pt x="7511913" y="1566771"/>
                          <a:pt x="7459072" y="1910639"/>
                          <a:pt x="7485650" y="2060464"/>
                        </a:cubicBezTo>
                        <a:cubicBezTo>
                          <a:pt x="7512228" y="2210289"/>
                          <a:pt x="7463197" y="2351976"/>
                          <a:pt x="7485650" y="2511354"/>
                        </a:cubicBezTo>
                        <a:cubicBezTo>
                          <a:pt x="7508103" y="2670732"/>
                          <a:pt x="7445095" y="2822192"/>
                          <a:pt x="7485650" y="2962244"/>
                        </a:cubicBezTo>
                        <a:cubicBezTo>
                          <a:pt x="7526205" y="3102296"/>
                          <a:pt x="7420869" y="3409152"/>
                          <a:pt x="7485650" y="3670037"/>
                        </a:cubicBezTo>
                        <a:cubicBezTo>
                          <a:pt x="7299873" y="3681701"/>
                          <a:pt x="7178741" y="3641810"/>
                          <a:pt x="7059544" y="3670037"/>
                        </a:cubicBezTo>
                        <a:cubicBezTo>
                          <a:pt x="6940347" y="3698264"/>
                          <a:pt x="6533206" y="3607600"/>
                          <a:pt x="6334012" y="3670037"/>
                        </a:cubicBezTo>
                        <a:cubicBezTo>
                          <a:pt x="6134818" y="3732474"/>
                          <a:pt x="5849693" y="3621998"/>
                          <a:pt x="5608479" y="3670037"/>
                        </a:cubicBezTo>
                        <a:cubicBezTo>
                          <a:pt x="5367265" y="3718076"/>
                          <a:pt x="5163586" y="3608880"/>
                          <a:pt x="4957804" y="3670037"/>
                        </a:cubicBezTo>
                        <a:cubicBezTo>
                          <a:pt x="4752022" y="3731194"/>
                          <a:pt x="4561207" y="3663335"/>
                          <a:pt x="4381984" y="3670037"/>
                        </a:cubicBezTo>
                        <a:cubicBezTo>
                          <a:pt x="4202761" y="3676739"/>
                          <a:pt x="3981970" y="3639059"/>
                          <a:pt x="3731309" y="3670037"/>
                        </a:cubicBezTo>
                        <a:cubicBezTo>
                          <a:pt x="3480649" y="3701015"/>
                          <a:pt x="3444448" y="3652844"/>
                          <a:pt x="3230346" y="3670037"/>
                        </a:cubicBezTo>
                        <a:cubicBezTo>
                          <a:pt x="3016244" y="3687230"/>
                          <a:pt x="2913371" y="3634321"/>
                          <a:pt x="2729383" y="3670037"/>
                        </a:cubicBezTo>
                        <a:cubicBezTo>
                          <a:pt x="2545395" y="3705753"/>
                          <a:pt x="2362805" y="3605548"/>
                          <a:pt x="2153564" y="3670037"/>
                        </a:cubicBezTo>
                        <a:cubicBezTo>
                          <a:pt x="1944323" y="3734526"/>
                          <a:pt x="1896481" y="3647013"/>
                          <a:pt x="1727458" y="3670037"/>
                        </a:cubicBezTo>
                        <a:cubicBezTo>
                          <a:pt x="1558435" y="3693061"/>
                          <a:pt x="1320656" y="3647975"/>
                          <a:pt x="1076782" y="3670037"/>
                        </a:cubicBezTo>
                        <a:cubicBezTo>
                          <a:pt x="832908" y="3692099"/>
                          <a:pt x="802611" y="3668459"/>
                          <a:pt x="650676" y="3670037"/>
                        </a:cubicBezTo>
                        <a:cubicBezTo>
                          <a:pt x="498741" y="3671615"/>
                          <a:pt x="191544" y="3640069"/>
                          <a:pt x="0" y="3670037"/>
                        </a:cubicBezTo>
                        <a:cubicBezTo>
                          <a:pt x="-37872" y="3419963"/>
                          <a:pt x="43397" y="3365756"/>
                          <a:pt x="0" y="3145746"/>
                        </a:cubicBezTo>
                        <a:cubicBezTo>
                          <a:pt x="-43397" y="2925736"/>
                          <a:pt x="38521" y="2824581"/>
                          <a:pt x="0" y="2658155"/>
                        </a:cubicBezTo>
                        <a:cubicBezTo>
                          <a:pt x="-38521" y="2491729"/>
                          <a:pt x="39776" y="2410415"/>
                          <a:pt x="0" y="2243965"/>
                        </a:cubicBezTo>
                        <a:cubicBezTo>
                          <a:pt x="-39776" y="2077515"/>
                          <a:pt x="50299" y="1982193"/>
                          <a:pt x="0" y="1793075"/>
                        </a:cubicBezTo>
                        <a:cubicBezTo>
                          <a:pt x="-50299" y="1603957"/>
                          <a:pt x="24800" y="1515193"/>
                          <a:pt x="0" y="1342185"/>
                        </a:cubicBezTo>
                        <a:cubicBezTo>
                          <a:pt x="-24800" y="1169177"/>
                          <a:pt x="54888" y="941066"/>
                          <a:pt x="0" y="817894"/>
                        </a:cubicBezTo>
                        <a:cubicBezTo>
                          <a:pt x="-54888" y="694722"/>
                          <a:pt x="39430" y="320005"/>
                          <a:pt x="0" y="0"/>
                        </a:cubicBezTo>
                        <a:close/>
                      </a:path>
                    </a:pathLst>
                  </a:custGeom>
                  <ask:type>
                    <ask:lineSketchScribble/>
                  </ask:type>
                </ask:lineSketchStyleProps>
              </a:ext>
            </a:extLst>
          </a:ln>
          <a:effectLst>
            <a:softEdge rad="0"/>
          </a:effectLst>
        </p:spPr>
      </p:pic>
      <p:sp>
        <p:nvSpPr>
          <p:cNvPr id="4" name="TextBox 3">
            <a:extLst>
              <a:ext uri="{FF2B5EF4-FFF2-40B4-BE49-F238E27FC236}">
                <a16:creationId xmlns:a16="http://schemas.microsoft.com/office/drawing/2014/main" id="{4610F9DA-54B8-F38F-6D53-5C574DA2AC0C}"/>
              </a:ext>
            </a:extLst>
          </p:cNvPr>
          <p:cNvSpPr txBox="1"/>
          <p:nvPr/>
        </p:nvSpPr>
        <p:spPr>
          <a:xfrm>
            <a:off x="86224" y="2351781"/>
            <a:ext cx="2266951" cy="1077218"/>
          </a:xfrm>
          <a:prstGeom prst="rect">
            <a:avLst/>
          </a:prstGeom>
          <a:noFill/>
        </p:spPr>
        <p:txBody>
          <a:bodyPr wrap="square" rtlCol="0">
            <a:spAutoFit/>
          </a:bodyPr>
          <a:lstStyle/>
          <a:p>
            <a:r>
              <a:rPr lang="en-US" sz="3200" dirty="0">
                <a:solidFill>
                  <a:schemeClr val="bg1"/>
                </a:solidFill>
              </a:rPr>
              <a:t>Email to the Employees</a:t>
            </a:r>
          </a:p>
        </p:txBody>
      </p:sp>
      <p:pic>
        <p:nvPicPr>
          <p:cNvPr id="6" name="Picture 5">
            <a:extLst>
              <a:ext uri="{FF2B5EF4-FFF2-40B4-BE49-F238E27FC236}">
                <a16:creationId xmlns:a16="http://schemas.microsoft.com/office/drawing/2014/main" id="{08F757B2-E82F-264A-BC7B-189A55B1874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53175" y="117339"/>
            <a:ext cx="7888105" cy="6585005"/>
          </a:xfrm>
          <a:prstGeom prst="rect">
            <a:avLst/>
          </a:prstGeom>
          <a:ln>
            <a:solidFill>
              <a:schemeClr val="tx1"/>
            </a:solidFill>
            <a:extLst>
              <a:ext uri="{C807C97D-BFC1-408E-A445-0C87EB9F89A2}">
                <ask:lineSketchStyleProps xmlns:ask="http://schemas.microsoft.com/office/drawing/2018/sketchyshapes" sd="991030811">
                  <a:custGeom>
                    <a:avLst/>
                    <a:gdLst>
                      <a:gd name="connsiteX0" fmla="*/ 0 w 7888105"/>
                      <a:gd name="connsiteY0" fmla="*/ 0 h 6585005"/>
                      <a:gd name="connsiteX1" fmla="*/ 405674 w 7888105"/>
                      <a:gd name="connsiteY1" fmla="*/ 0 h 6585005"/>
                      <a:gd name="connsiteX2" fmla="*/ 890229 w 7888105"/>
                      <a:gd name="connsiteY2" fmla="*/ 0 h 6585005"/>
                      <a:gd name="connsiteX3" fmla="*/ 1532546 w 7888105"/>
                      <a:gd name="connsiteY3" fmla="*/ 0 h 6585005"/>
                      <a:gd name="connsiteX4" fmla="*/ 2017101 w 7888105"/>
                      <a:gd name="connsiteY4" fmla="*/ 0 h 6585005"/>
                      <a:gd name="connsiteX5" fmla="*/ 2422775 w 7888105"/>
                      <a:gd name="connsiteY5" fmla="*/ 0 h 6585005"/>
                      <a:gd name="connsiteX6" fmla="*/ 3143973 w 7888105"/>
                      <a:gd name="connsiteY6" fmla="*/ 0 h 6585005"/>
                      <a:gd name="connsiteX7" fmla="*/ 3707409 w 7888105"/>
                      <a:gd name="connsiteY7" fmla="*/ 0 h 6585005"/>
                      <a:gd name="connsiteX8" fmla="*/ 4113083 w 7888105"/>
                      <a:gd name="connsiteY8" fmla="*/ 0 h 6585005"/>
                      <a:gd name="connsiteX9" fmla="*/ 4676519 w 7888105"/>
                      <a:gd name="connsiteY9" fmla="*/ 0 h 6585005"/>
                      <a:gd name="connsiteX10" fmla="*/ 5082193 w 7888105"/>
                      <a:gd name="connsiteY10" fmla="*/ 0 h 6585005"/>
                      <a:gd name="connsiteX11" fmla="*/ 5408986 w 7888105"/>
                      <a:gd name="connsiteY11" fmla="*/ 0 h 6585005"/>
                      <a:gd name="connsiteX12" fmla="*/ 5893541 w 7888105"/>
                      <a:gd name="connsiteY12" fmla="*/ 0 h 6585005"/>
                      <a:gd name="connsiteX13" fmla="*/ 6535858 w 7888105"/>
                      <a:gd name="connsiteY13" fmla="*/ 0 h 6585005"/>
                      <a:gd name="connsiteX14" fmla="*/ 7178176 w 7888105"/>
                      <a:gd name="connsiteY14" fmla="*/ 0 h 6585005"/>
                      <a:gd name="connsiteX15" fmla="*/ 7888105 w 7888105"/>
                      <a:gd name="connsiteY15" fmla="*/ 0 h 6585005"/>
                      <a:gd name="connsiteX16" fmla="*/ 7888105 w 7888105"/>
                      <a:gd name="connsiteY16" fmla="*/ 598637 h 6585005"/>
                      <a:gd name="connsiteX17" fmla="*/ 7888105 w 7888105"/>
                      <a:gd name="connsiteY17" fmla="*/ 1263124 h 6585005"/>
                      <a:gd name="connsiteX18" fmla="*/ 7888105 w 7888105"/>
                      <a:gd name="connsiteY18" fmla="*/ 1795910 h 6585005"/>
                      <a:gd name="connsiteX19" fmla="*/ 7888105 w 7888105"/>
                      <a:gd name="connsiteY19" fmla="*/ 2262847 h 6585005"/>
                      <a:gd name="connsiteX20" fmla="*/ 7888105 w 7888105"/>
                      <a:gd name="connsiteY20" fmla="*/ 2795634 h 6585005"/>
                      <a:gd name="connsiteX21" fmla="*/ 7888105 w 7888105"/>
                      <a:gd name="connsiteY21" fmla="*/ 3525971 h 6585005"/>
                      <a:gd name="connsiteX22" fmla="*/ 7888105 w 7888105"/>
                      <a:gd name="connsiteY22" fmla="*/ 4256308 h 6585005"/>
                      <a:gd name="connsiteX23" fmla="*/ 7888105 w 7888105"/>
                      <a:gd name="connsiteY23" fmla="*/ 4657394 h 6585005"/>
                      <a:gd name="connsiteX24" fmla="*/ 7888105 w 7888105"/>
                      <a:gd name="connsiteY24" fmla="*/ 5190181 h 6585005"/>
                      <a:gd name="connsiteX25" fmla="*/ 7888105 w 7888105"/>
                      <a:gd name="connsiteY25" fmla="*/ 5788818 h 6585005"/>
                      <a:gd name="connsiteX26" fmla="*/ 7888105 w 7888105"/>
                      <a:gd name="connsiteY26" fmla="*/ 6585005 h 6585005"/>
                      <a:gd name="connsiteX27" fmla="*/ 7561312 w 7888105"/>
                      <a:gd name="connsiteY27" fmla="*/ 6585005 h 6585005"/>
                      <a:gd name="connsiteX28" fmla="*/ 6840114 w 7888105"/>
                      <a:gd name="connsiteY28" fmla="*/ 6585005 h 6585005"/>
                      <a:gd name="connsiteX29" fmla="*/ 6276678 w 7888105"/>
                      <a:gd name="connsiteY29" fmla="*/ 6585005 h 6585005"/>
                      <a:gd name="connsiteX30" fmla="*/ 5871004 w 7888105"/>
                      <a:gd name="connsiteY30" fmla="*/ 6585005 h 6585005"/>
                      <a:gd name="connsiteX31" fmla="*/ 5465330 w 7888105"/>
                      <a:gd name="connsiteY31" fmla="*/ 6585005 h 6585005"/>
                      <a:gd name="connsiteX32" fmla="*/ 4980775 w 7888105"/>
                      <a:gd name="connsiteY32" fmla="*/ 6585005 h 6585005"/>
                      <a:gd name="connsiteX33" fmla="*/ 4653982 w 7888105"/>
                      <a:gd name="connsiteY33" fmla="*/ 6585005 h 6585005"/>
                      <a:gd name="connsiteX34" fmla="*/ 4248308 w 7888105"/>
                      <a:gd name="connsiteY34" fmla="*/ 6585005 h 6585005"/>
                      <a:gd name="connsiteX35" fmla="*/ 3527110 w 7888105"/>
                      <a:gd name="connsiteY35" fmla="*/ 6585005 h 6585005"/>
                      <a:gd name="connsiteX36" fmla="*/ 2884793 w 7888105"/>
                      <a:gd name="connsiteY36" fmla="*/ 6585005 h 6585005"/>
                      <a:gd name="connsiteX37" fmla="*/ 2163595 w 7888105"/>
                      <a:gd name="connsiteY37" fmla="*/ 6585005 h 6585005"/>
                      <a:gd name="connsiteX38" fmla="*/ 1521277 w 7888105"/>
                      <a:gd name="connsiteY38" fmla="*/ 6585005 h 6585005"/>
                      <a:gd name="connsiteX39" fmla="*/ 1115603 w 7888105"/>
                      <a:gd name="connsiteY39" fmla="*/ 6585005 h 6585005"/>
                      <a:gd name="connsiteX40" fmla="*/ 552167 w 7888105"/>
                      <a:gd name="connsiteY40" fmla="*/ 6585005 h 6585005"/>
                      <a:gd name="connsiteX41" fmla="*/ 0 w 7888105"/>
                      <a:gd name="connsiteY41" fmla="*/ 6585005 h 6585005"/>
                      <a:gd name="connsiteX42" fmla="*/ 0 w 7888105"/>
                      <a:gd name="connsiteY42" fmla="*/ 6118068 h 6585005"/>
                      <a:gd name="connsiteX43" fmla="*/ 0 w 7888105"/>
                      <a:gd name="connsiteY43" fmla="*/ 5519431 h 6585005"/>
                      <a:gd name="connsiteX44" fmla="*/ 0 w 7888105"/>
                      <a:gd name="connsiteY44" fmla="*/ 5118345 h 6585005"/>
                      <a:gd name="connsiteX45" fmla="*/ 0 w 7888105"/>
                      <a:gd name="connsiteY45" fmla="*/ 4585558 h 6585005"/>
                      <a:gd name="connsiteX46" fmla="*/ 0 w 7888105"/>
                      <a:gd name="connsiteY46" fmla="*/ 4118621 h 6585005"/>
                      <a:gd name="connsiteX47" fmla="*/ 0 w 7888105"/>
                      <a:gd name="connsiteY47" fmla="*/ 3519984 h 6585005"/>
                      <a:gd name="connsiteX48" fmla="*/ 0 w 7888105"/>
                      <a:gd name="connsiteY48" fmla="*/ 3053048 h 6585005"/>
                      <a:gd name="connsiteX49" fmla="*/ 0 w 7888105"/>
                      <a:gd name="connsiteY49" fmla="*/ 2322711 h 6585005"/>
                      <a:gd name="connsiteX50" fmla="*/ 0 w 7888105"/>
                      <a:gd name="connsiteY50" fmla="*/ 1921624 h 6585005"/>
                      <a:gd name="connsiteX51" fmla="*/ 0 w 7888105"/>
                      <a:gd name="connsiteY51" fmla="*/ 1454687 h 6585005"/>
                      <a:gd name="connsiteX52" fmla="*/ 0 w 7888105"/>
                      <a:gd name="connsiteY52" fmla="*/ 724351 h 6585005"/>
                      <a:gd name="connsiteX53" fmla="*/ 0 w 7888105"/>
                      <a:gd name="connsiteY53" fmla="*/ 0 h 658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888105" h="6585005" fill="none" extrusionOk="0">
                        <a:moveTo>
                          <a:pt x="0" y="0"/>
                        </a:moveTo>
                        <a:cubicBezTo>
                          <a:pt x="178718" y="-22727"/>
                          <a:pt x="318983" y="9615"/>
                          <a:pt x="405674" y="0"/>
                        </a:cubicBezTo>
                        <a:cubicBezTo>
                          <a:pt x="492365" y="-9615"/>
                          <a:pt x="660797" y="6275"/>
                          <a:pt x="890229" y="0"/>
                        </a:cubicBezTo>
                        <a:cubicBezTo>
                          <a:pt x="1119662" y="-6275"/>
                          <a:pt x="1329854" y="75438"/>
                          <a:pt x="1532546" y="0"/>
                        </a:cubicBezTo>
                        <a:cubicBezTo>
                          <a:pt x="1735238" y="-75438"/>
                          <a:pt x="1857563" y="18570"/>
                          <a:pt x="2017101" y="0"/>
                        </a:cubicBezTo>
                        <a:cubicBezTo>
                          <a:pt x="2176640" y="-18570"/>
                          <a:pt x="2305821" y="15408"/>
                          <a:pt x="2422775" y="0"/>
                        </a:cubicBezTo>
                        <a:cubicBezTo>
                          <a:pt x="2539729" y="-15408"/>
                          <a:pt x="2851190" y="59898"/>
                          <a:pt x="3143973" y="0"/>
                        </a:cubicBezTo>
                        <a:cubicBezTo>
                          <a:pt x="3436756" y="-59898"/>
                          <a:pt x="3456457" y="15569"/>
                          <a:pt x="3707409" y="0"/>
                        </a:cubicBezTo>
                        <a:cubicBezTo>
                          <a:pt x="3958361" y="-15569"/>
                          <a:pt x="3923671" y="11272"/>
                          <a:pt x="4113083" y="0"/>
                        </a:cubicBezTo>
                        <a:cubicBezTo>
                          <a:pt x="4302495" y="-11272"/>
                          <a:pt x="4429263" y="30930"/>
                          <a:pt x="4676519" y="0"/>
                        </a:cubicBezTo>
                        <a:cubicBezTo>
                          <a:pt x="4923775" y="-30930"/>
                          <a:pt x="4890836" y="24434"/>
                          <a:pt x="5082193" y="0"/>
                        </a:cubicBezTo>
                        <a:cubicBezTo>
                          <a:pt x="5273550" y="-24434"/>
                          <a:pt x="5330273" y="5749"/>
                          <a:pt x="5408986" y="0"/>
                        </a:cubicBezTo>
                        <a:cubicBezTo>
                          <a:pt x="5487699" y="-5749"/>
                          <a:pt x="5702820" y="41516"/>
                          <a:pt x="5893541" y="0"/>
                        </a:cubicBezTo>
                        <a:cubicBezTo>
                          <a:pt x="6084262" y="-41516"/>
                          <a:pt x="6221779" y="38554"/>
                          <a:pt x="6535858" y="0"/>
                        </a:cubicBezTo>
                        <a:cubicBezTo>
                          <a:pt x="6849937" y="-38554"/>
                          <a:pt x="6909786" y="9793"/>
                          <a:pt x="7178176" y="0"/>
                        </a:cubicBezTo>
                        <a:cubicBezTo>
                          <a:pt x="7446566" y="-9793"/>
                          <a:pt x="7663630" y="39654"/>
                          <a:pt x="7888105" y="0"/>
                        </a:cubicBezTo>
                        <a:cubicBezTo>
                          <a:pt x="7947090" y="212593"/>
                          <a:pt x="7821199" y="399553"/>
                          <a:pt x="7888105" y="598637"/>
                        </a:cubicBezTo>
                        <a:cubicBezTo>
                          <a:pt x="7955011" y="797721"/>
                          <a:pt x="7849220" y="1004690"/>
                          <a:pt x="7888105" y="1263124"/>
                        </a:cubicBezTo>
                        <a:cubicBezTo>
                          <a:pt x="7926990" y="1521558"/>
                          <a:pt x="7868634" y="1651284"/>
                          <a:pt x="7888105" y="1795910"/>
                        </a:cubicBezTo>
                        <a:cubicBezTo>
                          <a:pt x="7907576" y="1940536"/>
                          <a:pt x="7853000" y="2166884"/>
                          <a:pt x="7888105" y="2262847"/>
                        </a:cubicBezTo>
                        <a:cubicBezTo>
                          <a:pt x="7923210" y="2358810"/>
                          <a:pt x="7856658" y="2669956"/>
                          <a:pt x="7888105" y="2795634"/>
                        </a:cubicBezTo>
                        <a:cubicBezTo>
                          <a:pt x="7919552" y="2921312"/>
                          <a:pt x="7852176" y="3177855"/>
                          <a:pt x="7888105" y="3525971"/>
                        </a:cubicBezTo>
                        <a:cubicBezTo>
                          <a:pt x="7924034" y="3874087"/>
                          <a:pt x="7860651" y="3902749"/>
                          <a:pt x="7888105" y="4256308"/>
                        </a:cubicBezTo>
                        <a:cubicBezTo>
                          <a:pt x="7915559" y="4609867"/>
                          <a:pt x="7887876" y="4513796"/>
                          <a:pt x="7888105" y="4657394"/>
                        </a:cubicBezTo>
                        <a:cubicBezTo>
                          <a:pt x="7888334" y="4800992"/>
                          <a:pt x="7867909" y="5030887"/>
                          <a:pt x="7888105" y="5190181"/>
                        </a:cubicBezTo>
                        <a:cubicBezTo>
                          <a:pt x="7908301" y="5349475"/>
                          <a:pt x="7830910" y="5514477"/>
                          <a:pt x="7888105" y="5788818"/>
                        </a:cubicBezTo>
                        <a:cubicBezTo>
                          <a:pt x="7945300" y="6063159"/>
                          <a:pt x="7869308" y="6386660"/>
                          <a:pt x="7888105" y="6585005"/>
                        </a:cubicBezTo>
                        <a:cubicBezTo>
                          <a:pt x="7738892" y="6619457"/>
                          <a:pt x="7665636" y="6548900"/>
                          <a:pt x="7561312" y="6585005"/>
                        </a:cubicBezTo>
                        <a:cubicBezTo>
                          <a:pt x="7456988" y="6621110"/>
                          <a:pt x="7135732" y="6567392"/>
                          <a:pt x="6840114" y="6585005"/>
                        </a:cubicBezTo>
                        <a:cubicBezTo>
                          <a:pt x="6544496" y="6602618"/>
                          <a:pt x="6444382" y="6553480"/>
                          <a:pt x="6276678" y="6585005"/>
                        </a:cubicBezTo>
                        <a:cubicBezTo>
                          <a:pt x="6108974" y="6616530"/>
                          <a:pt x="5997093" y="6549806"/>
                          <a:pt x="5871004" y="6585005"/>
                        </a:cubicBezTo>
                        <a:cubicBezTo>
                          <a:pt x="5744915" y="6620204"/>
                          <a:pt x="5594717" y="6576509"/>
                          <a:pt x="5465330" y="6585005"/>
                        </a:cubicBezTo>
                        <a:cubicBezTo>
                          <a:pt x="5335943" y="6593501"/>
                          <a:pt x="5171998" y="6538874"/>
                          <a:pt x="4980775" y="6585005"/>
                        </a:cubicBezTo>
                        <a:cubicBezTo>
                          <a:pt x="4789553" y="6631136"/>
                          <a:pt x="4756320" y="6584750"/>
                          <a:pt x="4653982" y="6585005"/>
                        </a:cubicBezTo>
                        <a:cubicBezTo>
                          <a:pt x="4551644" y="6585260"/>
                          <a:pt x="4426918" y="6561304"/>
                          <a:pt x="4248308" y="6585005"/>
                        </a:cubicBezTo>
                        <a:cubicBezTo>
                          <a:pt x="4069698" y="6608706"/>
                          <a:pt x="3698627" y="6560262"/>
                          <a:pt x="3527110" y="6585005"/>
                        </a:cubicBezTo>
                        <a:cubicBezTo>
                          <a:pt x="3355593" y="6609748"/>
                          <a:pt x="3102509" y="6512624"/>
                          <a:pt x="2884793" y="6585005"/>
                        </a:cubicBezTo>
                        <a:cubicBezTo>
                          <a:pt x="2667077" y="6657386"/>
                          <a:pt x="2410483" y="6511480"/>
                          <a:pt x="2163595" y="6585005"/>
                        </a:cubicBezTo>
                        <a:cubicBezTo>
                          <a:pt x="1916707" y="6658530"/>
                          <a:pt x="1820107" y="6531423"/>
                          <a:pt x="1521277" y="6585005"/>
                        </a:cubicBezTo>
                        <a:cubicBezTo>
                          <a:pt x="1222447" y="6638587"/>
                          <a:pt x="1256791" y="6567132"/>
                          <a:pt x="1115603" y="6585005"/>
                        </a:cubicBezTo>
                        <a:cubicBezTo>
                          <a:pt x="974415" y="6602878"/>
                          <a:pt x="718566" y="6548628"/>
                          <a:pt x="552167" y="6585005"/>
                        </a:cubicBezTo>
                        <a:cubicBezTo>
                          <a:pt x="385768" y="6621382"/>
                          <a:pt x="212111" y="6549624"/>
                          <a:pt x="0" y="6585005"/>
                        </a:cubicBezTo>
                        <a:cubicBezTo>
                          <a:pt x="-8284" y="6433243"/>
                          <a:pt x="15703" y="6286255"/>
                          <a:pt x="0" y="6118068"/>
                        </a:cubicBezTo>
                        <a:cubicBezTo>
                          <a:pt x="-15703" y="5949881"/>
                          <a:pt x="48294" y="5719937"/>
                          <a:pt x="0" y="5519431"/>
                        </a:cubicBezTo>
                        <a:cubicBezTo>
                          <a:pt x="-48294" y="5318925"/>
                          <a:pt x="7284" y="5312998"/>
                          <a:pt x="0" y="5118345"/>
                        </a:cubicBezTo>
                        <a:cubicBezTo>
                          <a:pt x="-7284" y="4923692"/>
                          <a:pt x="55379" y="4825566"/>
                          <a:pt x="0" y="4585558"/>
                        </a:cubicBezTo>
                        <a:cubicBezTo>
                          <a:pt x="-55379" y="4345550"/>
                          <a:pt x="49036" y="4237219"/>
                          <a:pt x="0" y="4118621"/>
                        </a:cubicBezTo>
                        <a:cubicBezTo>
                          <a:pt x="-49036" y="4000023"/>
                          <a:pt x="34498" y="3738690"/>
                          <a:pt x="0" y="3519984"/>
                        </a:cubicBezTo>
                        <a:cubicBezTo>
                          <a:pt x="-34498" y="3301278"/>
                          <a:pt x="49285" y="3281640"/>
                          <a:pt x="0" y="3053048"/>
                        </a:cubicBezTo>
                        <a:cubicBezTo>
                          <a:pt x="-49285" y="2824456"/>
                          <a:pt x="86648" y="2560623"/>
                          <a:pt x="0" y="2322711"/>
                        </a:cubicBezTo>
                        <a:cubicBezTo>
                          <a:pt x="-86648" y="2084799"/>
                          <a:pt x="46816" y="2074116"/>
                          <a:pt x="0" y="1921624"/>
                        </a:cubicBezTo>
                        <a:cubicBezTo>
                          <a:pt x="-46816" y="1769132"/>
                          <a:pt x="5389" y="1591380"/>
                          <a:pt x="0" y="1454687"/>
                        </a:cubicBezTo>
                        <a:cubicBezTo>
                          <a:pt x="-5389" y="1317994"/>
                          <a:pt x="4960" y="1083302"/>
                          <a:pt x="0" y="724351"/>
                        </a:cubicBezTo>
                        <a:cubicBezTo>
                          <a:pt x="-4960" y="365400"/>
                          <a:pt x="29833" y="324348"/>
                          <a:pt x="0" y="0"/>
                        </a:cubicBezTo>
                        <a:close/>
                      </a:path>
                      <a:path w="7888105" h="6585005" stroke="0" extrusionOk="0">
                        <a:moveTo>
                          <a:pt x="0" y="0"/>
                        </a:moveTo>
                        <a:cubicBezTo>
                          <a:pt x="76218" y="-17950"/>
                          <a:pt x="193373" y="8802"/>
                          <a:pt x="326793" y="0"/>
                        </a:cubicBezTo>
                        <a:cubicBezTo>
                          <a:pt x="460213" y="-8802"/>
                          <a:pt x="715964" y="46179"/>
                          <a:pt x="969110" y="0"/>
                        </a:cubicBezTo>
                        <a:cubicBezTo>
                          <a:pt x="1222256" y="-46179"/>
                          <a:pt x="1253679" y="21898"/>
                          <a:pt x="1532546" y="0"/>
                        </a:cubicBezTo>
                        <a:cubicBezTo>
                          <a:pt x="1811413" y="-21898"/>
                          <a:pt x="1787443" y="46488"/>
                          <a:pt x="1938220" y="0"/>
                        </a:cubicBezTo>
                        <a:cubicBezTo>
                          <a:pt x="2088997" y="-46488"/>
                          <a:pt x="2388119" y="65891"/>
                          <a:pt x="2580537" y="0"/>
                        </a:cubicBezTo>
                        <a:cubicBezTo>
                          <a:pt x="2772955" y="-65891"/>
                          <a:pt x="3059401" y="7459"/>
                          <a:pt x="3301735" y="0"/>
                        </a:cubicBezTo>
                        <a:cubicBezTo>
                          <a:pt x="3544069" y="-7459"/>
                          <a:pt x="3585708" y="28805"/>
                          <a:pt x="3707409" y="0"/>
                        </a:cubicBezTo>
                        <a:cubicBezTo>
                          <a:pt x="3829110" y="-28805"/>
                          <a:pt x="4124766" y="63187"/>
                          <a:pt x="4428608" y="0"/>
                        </a:cubicBezTo>
                        <a:cubicBezTo>
                          <a:pt x="4732450" y="-63187"/>
                          <a:pt x="4710661" y="38694"/>
                          <a:pt x="4992044" y="0"/>
                        </a:cubicBezTo>
                        <a:cubicBezTo>
                          <a:pt x="5273427" y="-38694"/>
                          <a:pt x="5357989" y="69276"/>
                          <a:pt x="5713242" y="0"/>
                        </a:cubicBezTo>
                        <a:cubicBezTo>
                          <a:pt x="6068495" y="-69276"/>
                          <a:pt x="6084895" y="33285"/>
                          <a:pt x="6197797" y="0"/>
                        </a:cubicBezTo>
                        <a:cubicBezTo>
                          <a:pt x="6310700" y="-33285"/>
                          <a:pt x="6452578" y="16794"/>
                          <a:pt x="6524590" y="0"/>
                        </a:cubicBezTo>
                        <a:cubicBezTo>
                          <a:pt x="6596602" y="-16794"/>
                          <a:pt x="6914330" y="4292"/>
                          <a:pt x="7245788" y="0"/>
                        </a:cubicBezTo>
                        <a:cubicBezTo>
                          <a:pt x="7577246" y="-4292"/>
                          <a:pt x="7723171" y="27416"/>
                          <a:pt x="7888105" y="0"/>
                        </a:cubicBezTo>
                        <a:cubicBezTo>
                          <a:pt x="7940492" y="258582"/>
                          <a:pt x="7863474" y="331876"/>
                          <a:pt x="7888105" y="532787"/>
                        </a:cubicBezTo>
                        <a:cubicBezTo>
                          <a:pt x="7912736" y="733698"/>
                          <a:pt x="7868463" y="850196"/>
                          <a:pt x="7888105" y="999723"/>
                        </a:cubicBezTo>
                        <a:cubicBezTo>
                          <a:pt x="7907747" y="1149250"/>
                          <a:pt x="7887818" y="1382274"/>
                          <a:pt x="7888105" y="1730060"/>
                        </a:cubicBezTo>
                        <a:cubicBezTo>
                          <a:pt x="7888392" y="2077846"/>
                          <a:pt x="7849906" y="2032598"/>
                          <a:pt x="7888105" y="2196997"/>
                        </a:cubicBezTo>
                        <a:cubicBezTo>
                          <a:pt x="7926304" y="2361396"/>
                          <a:pt x="7868707" y="2442613"/>
                          <a:pt x="7888105" y="2663934"/>
                        </a:cubicBezTo>
                        <a:cubicBezTo>
                          <a:pt x="7907503" y="2885255"/>
                          <a:pt x="7876740" y="3059867"/>
                          <a:pt x="7888105" y="3196721"/>
                        </a:cubicBezTo>
                        <a:cubicBezTo>
                          <a:pt x="7899470" y="3333575"/>
                          <a:pt x="7845974" y="3521141"/>
                          <a:pt x="7888105" y="3663657"/>
                        </a:cubicBezTo>
                        <a:cubicBezTo>
                          <a:pt x="7930236" y="3806173"/>
                          <a:pt x="7840562" y="3960937"/>
                          <a:pt x="7888105" y="4064744"/>
                        </a:cubicBezTo>
                        <a:cubicBezTo>
                          <a:pt x="7935648" y="4168551"/>
                          <a:pt x="7853973" y="4494524"/>
                          <a:pt x="7888105" y="4729231"/>
                        </a:cubicBezTo>
                        <a:cubicBezTo>
                          <a:pt x="7922237" y="4963938"/>
                          <a:pt x="7857021" y="5195475"/>
                          <a:pt x="7888105" y="5459568"/>
                        </a:cubicBezTo>
                        <a:cubicBezTo>
                          <a:pt x="7919189" y="5723661"/>
                          <a:pt x="7872829" y="5787618"/>
                          <a:pt x="7888105" y="6058205"/>
                        </a:cubicBezTo>
                        <a:cubicBezTo>
                          <a:pt x="7903381" y="6328792"/>
                          <a:pt x="7850373" y="6362164"/>
                          <a:pt x="7888105" y="6585005"/>
                        </a:cubicBezTo>
                        <a:cubicBezTo>
                          <a:pt x="7785112" y="6641164"/>
                          <a:pt x="7569533" y="6528848"/>
                          <a:pt x="7403550" y="6585005"/>
                        </a:cubicBezTo>
                        <a:cubicBezTo>
                          <a:pt x="7237567" y="6641162"/>
                          <a:pt x="7136111" y="6540481"/>
                          <a:pt x="6918995" y="6585005"/>
                        </a:cubicBezTo>
                        <a:cubicBezTo>
                          <a:pt x="6701880" y="6629529"/>
                          <a:pt x="6581683" y="6563545"/>
                          <a:pt x="6355559" y="6585005"/>
                        </a:cubicBezTo>
                        <a:cubicBezTo>
                          <a:pt x="6129435" y="6606465"/>
                          <a:pt x="6146501" y="6545865"/>
                          <a:pt x="5949885" y="6585005"/>
                        </a:cubicBezTo>
                        <a:cubicBezTo>
                          <a:pt x="5753269" y="6624145"/>
                          <a:pt x="5483218" y="6577351"/>
                          <a:pt x="5307568" y="6585005"/>
                        </a:cubicBezTo>
                        <a:cubicBezTo>
                          <a:pt x="5131918" y="6592659"/>
                          <a:pt x="4994663" y="6582428"/>
                          <a:pt x="4901894" y="6585005"/>
                        </a:cubicBezTo>
                        <a:cubicBezTo>
                          <a:pt x="4809125" y="6587582"/>
                          <a:pt x="4557950" y="6574897"/>
                          <a:pt x="4338458" y="6585005"/>
                        </a:cubicBezTo>
                        <a:cubicBezTo>
                          <a:pt x="4118966" y="6595113"/>
                          <a:pt x="4048843" y="6581657"/>
                          <a:pt x="3775022" y="6585005"/>
                        </a:cubicBezTo>
                        <a:cubicBezTo>
                          <a:pt x="3501201" y="6588353"/>
                          <a:pt x="3554509" y="6561047"/>
                          <a:pt x="3369348" y="6585005"/>
                        </a:cubicBezTo>
                        <a:cubicBezTo>
                          <a:pt x="3184187" y="6608963"/>
                          <a:pt x="3118932" y="6541863"/>
                          <a:pt x="2963674" y="6585005"/>
                        </a:cubicBezTo>
                        <a:cubicBezTo>
                          <a:pt x="2808416" y="6628147"/>
                          <a:pt x="2659320" y="6559898"/>
                          <a:pt x="2400238" y="6585005"/>
                        </a:cubicBezTo>
                        <a:cubicBezTo>
                          <a:pt x="2141156" y="6610112"/>
                          <a:pt x="1974181" y="6584493"/>
                          <a:pt x="1836802" y="6585005"/>
                        </a:cubicBezTo>
                        <a:cubicBezTo>
                          <a:pt x="1699423" y="6585517"/>
                          <a:pt x="1315996" y="6543645"/>
                          <a:pt x="1115603" y="6585005"/>
                        </a:cubicBezTo>
                        <a:cubicBezTo>
                          <a:pt x="915210" y="6626365"/>
                          <a:pt x="945547" y="6574435"/>
                          <a:pt x="788811" y="6585005"/>
                        </a:cubicBezTo>
                        <a:cubicBezTo>
                          <a:pt x="632075" y="6595575"/>
                          <a:pt x="174207" y="6509878"/>
                          <a:pt x="0" y="6585005"/>
                        </a:cubicBezTo>
                        <a:cubicBezTo>
                          <a:pt x="-49350" y="6266274"/>
                          <a:pt x="65791" y="6120073"/>
                          <a:pt x="0" y="5920518"/>
                        </a:cubicBezTo>
                        <a:cubicBezTo>
                          <a:pt x="-65791" y="5720963"/>
                          <a:pt x="15089" y="5553417"/>
                          <a:pt x="0" y="5387731"/>
                        </a:cubicBezTo>
                        <a:cubicBezTo>
                          <a:pt x="-15089" y="5222045"/>
                          <a:pt x="44851" y="4960193"/>
                          <a:pt x="0" y="4657394"/>
                        </a:cubicBezTo>
                        <a:cubicBezTo>
                          <a:pt x="-44851" y="4354595"/>
                          <a:pt x="80640" y="4073461"/>
                          <a:pt x="0" y="3927058"/>
                        </a:cubicBezTo>
                        <a:cubicBezTo>
                          <a:pt x="-80640" y="3780655"/>
                          <a:pt x="44166" y="3696195"/>
                          <a:pt x="0" y="3525971"/>
                        </a:cubicBezTo>
                        <a:cubicBezTo>
                          <a:pt x="-44166" y="3355747"/>
                          <a:pt x="25370" y="3054972"/>
                          <a:pt x="0" y="2861484"/>
                        </a:cubicBezTo>
                        <a:cubicBezTo>
                          <a:pt x="-25370" y="2667996"/>
                          <a:pt x="64121" y="2523435"/>
                          <a:pt x="0" y="2262847"/>
                        </a:cubicBezTo>
                        <a:cubicBezTo>
                          <a:pt x="-64121" y="2002259"/>
                          <a:pt x="55214" y="1960947"/>
                          <a:pt x="0" y="1795910"/>
                        </a:cubicBezTo>
                        <a:cubicBezTo>
                          <a:pt x="-55214" y="1630873"/>
                          <a:pt x="2825" y="1450667"/>
                          <a:pt x="0" y="1263124"/>
                        </a:cubicBezTo>
                        <a:cubicBezTo>
                          <a:pt x="-2825" y="1075581"/>
                          <a:pt x="37212" y="995528"/>
                          <a:pt x="0" y="862037"/>
                        </a:cubicBezTo>
                        <a:cubicBezTo>
                          <a:pt x="-37212" y="728546"/>
                          <a:pt x="53518" y="280622"/>
                          <a:pt x="0" y="0"/>
                        </a:cubicBezTo>
                        <a:close/>
                      </a:path>
                    </a:pathLst>
                  </a:custGeom>
                  <ask:type>
                    <ask:lineSketchScribble/>
                  </ask:type>
                </ask:lineSketchStyleProps>
              </a:ext>
            </a:extLst>
          </a:ln>
          <a:effectLst>
            <a:softEdge rad="0"/>
          </a:effectLst>
        </p:spPr>
      </p:pic>
      <p:sp>
        <p:nvSpPr>
          <p:cNvPr id="8" name="TextBox 7">
            <a:extLst>
              <a:ext uri="{FF2B5EF4-FFF2-40B4-BE49-F238E27FC236}">
                <a16:creationId xmlns:a16="http://schemas.microsoft.com/office/drawing/2014/main" id="{EBC2582A-57AC-0E49-891D-C517F43BCF09}"/>
              </a:ext>
            </a:extLst>
          </p:cNvPr>
          <p:cNvSpPr txBox="1"/>
          <p:nvPr/>
        </p:nvSpPr>
        <p:spPr>
          <a:xfrm>
            <a:off x="6151902" y="1015239"/>
            <a:ext cx="5953874" cy="461665"/>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sz="2400" dirty="0">
                <a:solidFill>
                  <a:schemeClr val="bg1"/>
                </a:solidFill>
              </a:rPr>
              <a:t>My follow-up question: Announce to the team</a:t>
            </a:r>
          </a:p>
        </p:txBody>
      </p:sp>
      <p:cxnSp>
        <p:nvCxnSpPr>
          <p:cNvPr id="7" name="Straight Connector 6">
            <a:extLst>
              <a:ext uri="{FF2B5EF4-FFF2-40B4-BE49-F238E27FC236}">
                <a16:creationId xmlns:a16="http://schemas.microsoft.com/office/drawing/2014/main" id="{494037A6-30B8-484A-8453-605A3B291D01}"/>
              </a:ext>
            </a:extLst>
          </p:cNvPr>
          <p:cNvCxnSpPr>
            <a:cxnSpLocks/>
          </p:cNvCxnSpPr>
          <p:nvPr/>
        </p:nvCxnSpPr>
        <p:spPr>
          <a:xfrm>
            <a:off x="3080084" y="2534653"/>
            <a:ext cx="6882063"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EC6AE7C9-CBCA-634F-B0D5-D6A315C6BE42}"/>
              </a:ext>
            </a:extLst>
          </p:cNvPr>
          <p:cNvCxnSpPr>
            <a:cxnSpLocks/>
          </p:cNvCxnSpPr>
          <p:nvPr/>
        </p:nvCxnSpPr>
        <p:spPr>
          <a:xfrm>
            <a:off x="3104148" y="5093370"/>
            <a:ext cx="6882063"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B622DAD5-02BF-D044-AE03-BFAF6317299A}"/>
              </a:ext>
            </a:extLst>
          </p:cNvPr>
          <p:cNvCxnSpPr>
            <a:cxnSpLocks/>
          </p:cNvCxnSpPr>
          <p:nvPr/>
        </p:nvCxnSpPr>
        <p:spPr>
          <a:xfrm>
            <a:off x="3104148" y="5935581"/>
            <a:ext cx="3047754"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2" name="TextBox 11">
            <a:extLst>
              <a:ext uri="{FF2B5EF4-FFF2-40B4-BE49-F238E27FC236}">
                <a16:creationId xmlns:a16="http://schemas.microsoft.com/office/drawing/2014/main" id="{C425E797-A38F-DA40-A54F-6B443CA0C868}"/>
              </a:ext>
            </a:extLst>
          </p:cNvPr>
          <p:cNvSpPr txBox="1"/>
          <p:nvPr/>
        </p:nvSpPr>
        <p:spPr>
          <a:xfrm>
            <a:off x="8401555" y="5706182"/>
            <a:ext cx="3704221" cy="64698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3200" dirty="0">
                <a:solidFill>
                  <a:schemeClr val="bg1"/>
                </a:solidFill>
                <a:latin typeface="+mj-lt"/>
              </a:rPr>
              <a:t>Reflects excitement</a:t>
            </a:r>
          </a:p>
        </p:txBody>
      </p:sp>
    </p:spTree>
    <p:extLst>
      <p:ext uri="{BB962C8B-B14F-4D97-AF65-F5344CB8AC3E}">
        <p14:creationId xmlns:p14="http://schemas.microsoft.com/office/powerpoint/2010/main" val="37337894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10F9DA-54B8-F38F-6D53-5C574DA2AC0C}"/>
              </a:ext>
            </a:extLst>
          </p:cNvPr>
          <p:cNvSpPr txBox="1"/>
          <p:nvPr/>
        </p:nvSpPr>
        <p:spPr>
          <a:xfrm>
            <a:off x="86224" y="2351781"/>
            <a:ext cx="2266951" cy="1077218"/>
          </a:xfrm>
          <a:prstGeom prst="rect">
            <a:avLst/>
          </a:prstGeom>
          <a:noFill/>
        </p:spPr>
        <p:txBody>
          <a:bodyPr wrap="square" rtlCol="0">
            <a:spAutoFit/>
          </a:bodyPr>
          <a:lstStyle/>
          <a:p>
            <a:r>
              <a:rPr lang="en-US" sz="3200" dirty="0">
                <a:solidFill>
                  <a:schemeClr val="bg1"/>
                </a:solidFill>
              </a:rPr>
              <a:t>Email to the Employees</a:t>
            </a:r>
          </a:p>
        </p:txBody>
      </p:sp>
      <p:sp>
        <p:nvSpPr>
          <p:cNvPr id="5" name="TextBox 4">
            <a:extLst>
              <a:ext uri="{FF2B5EF4-FFF2-40B4-BE49-F238E27FC236}">
                <a16:creationId xmlns:a16="http://schemas.microsoft.com/office/drawing/2014/main" id="{17B3557E-724A-CE4E-A153-C1338139D3D9}"/>
              </a:ext>
            </a:extLst>
          </p:cNvPr>
          <p:cNvSpPr txBox="1"/>
          <p:nvPr/>
        </p:nvSpPr>
        <p:spPr>
          <a:xfrm>
            <a:off x="0" y="5256498"/>
            <a:ext cx="212357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bg1"/>
                </a:solidFill>
                <a:cs typeface="Calibri"/>
              </a:rPr>
              <a:t>Generated from: </a:t>
            </a:r>
            <a:r>
              <a:rPr lang="en-US" sz="1400" dirty="0">
                <a:solidFill>
                  <a:schemeClr val="bg1"/>
                </a:solidFill>
                <a:ea typeface="+mn-lt"/>
                <a:cs typeface="+mn-lt"/>
                <a:hlinkClick r:id="rId2">
                  <a:extLst>
                    <a:ext uri="{A12FA001-AC4F-418D-AE19-62706E023703}">
                      <ahyp:hlinkClr xmlns:ahyp="http://schemas.microsoft.com/office/drawing/2018/hyperlinkcolor" val="tx"/>
                    </a:ext>
                  </a:extLst>
                </a:hlinkClick>
              </a:rPr>
              <a:t>https://chat.openai.com/</a:t>
            </a:r>
            <a:endParaRPr lang="en-US" sz="1400" dirty="0">
              <a:solidFill>
                <a:schemeClr val="bg1"/>
              </a:solidFill>
              <a:cs typeface="Calibri"/>
            </a:endParaRPr>
          </a:p>
        </p:txBody>
      </p:sp>
      <p:pic>
        <p:nvPicPr>
          <p:cNvPr id="6" name="Picture 5">
            <a:extLst>
              <a:ext uri="{FF2B5EF4-FFF2-40B4-BE49-F238E27FC236}">
                <a16:creationId xmlns:a16="http://schemas.microsoft.com/office/drawing/2014/main" id="{08F757B2-E82F-264A-BC7B-189A55B1874B}"/>
              </a:ext>
            </a:extLst>
          </p:cNvPr>
          <p:cNvPicPr>
            <a:picLocks noChangeAspect="1"/>
          </p:cNvPicPr>
          <p:nvPr/>
        </p:nvPicPr>
        <p:blipFill>
          <a:blip r:embed="rId3">
            <a:alphaModFix amt="10000"/>
            <a:extLst>
              <a:ext uri="{28A0092B-C50C-407E-A947-70E740481C1C}">
                <a14:useLocalDpi xmlns:a14="http://schemas.microsoft.com/office/drawing/2010/main" val="0"/>
              </a:ext>
            </a:extLst>
          </a:blip>
          <a:srcRect/>
          <a:stretch/>
        </p:blipFill>
        <p:spPr>
          <a:xfrm>
            <a:off x="2353175" y="968901"/>
            <a:ext cx="5893849" cy="4920196"/>
          </a:xfrm>
          <a:prstGeom prst="rect">
            <a:avLst/>
          </a:prstGeom>
          <a:ln>
            <a:solidFill>
              <a:schemeClr val="tx1"/>
            </a:solidFill>
            <a:extLst>
              <a:ext uri="{C807C97D-BFC1-408E-A445-0C87EB9F89A2}">
                <ask:lineSketchStyleProps xmlns:ask="http://schemas.microsoft.com/office/drawing/2018/sketchyshapes" sd="991030811">
                  <a:custGeom>
                    <a:avLst/>
                    <a:gdLst>
                      <a:gd name="connsiteX0" fmla="*/ 0 w 5893849"/>
                      <a:gd name="connsiteY0" fmla="*/ 0 h 4920196"/>
                      <a:gd name="connsiteX1" fmla="*/ 471508 w 5893849"/>
                      <a:gd name="connsiteY1" fmla="*/ 0 h 4920196"/>
                      <a:gd name="connsiteX2" fmla="*/ 1060893 w 5893849"/>
                      <a:gd name="connsiteY2" fmla="*/ 0 h 4920196"/>
                      <a:gd name="connsiteX3" fmla="*/ 1591339 w 5893849"/>
                      <a:gd name="connsiteY3" fmla="*/ 0 h 4920196"/>
                      <a:gd name="connsiteX4" fmla="*/ 2239663 w 5893849"/>
                      <a:gd name="connsiteY4" fmla="*/ 0 h 4920196"/>
                      <a:gd name="connsiteX5" fmla="*/ 2887986 w 5893849"/>
                      <a:gd name="connsiteY5" fmla="*/ 0 h 4920196"/>
                      <a:gd name="connsiteX6" fmla="*/ 3300555 w 5893849"/>
                      <a:gd name="connsiteY6" fmla="*/ 0 h 4920196"/>
                      <a:gd name="connsiteX7" fmla="*/ 3772063 w 5893849"/>
                      <a:gd name="connsiteY7" fmla="*/ 0 h 4920196"/>
                      <a:gd name="connsiteX8" fmla="*/ 4184633 w 5893849"/>
                      <a:gd name="connsiteY8" fmla="*/ 0 h 4920196"/>
                      <a:gd name="connsiteX9" fmla="*/ 4656141 w 5893849"/>
                      <a:gd name="connsiteY9" fmla="*/ 0 h 4920196"/>
                      <a:gd name="connsiteX10" fmla="*/ 5363403 w 5893849"/>
                      <a:gd name="connsiteY10" fmla="*/ 0 h 4920196"/>
                      <a:gd name="connsiteX11" fmla="*/ 5893849 w 5893849"/>
                      <a:gd name="connsiteY11" fmla="*/ 0 h 4920196"/>
                      <a:gd name="connsiteX12" fmla="*/ 5893849 w 5893849"/>
                      <a:gd name="connsiteY12" fmla="*/ 546688 h 4920196"/>
                      <a:gd name="connsiteX13" fmla="*/ 5893849 w 5893849"/>
                      <a:gd name="connsiteY13" fmla="*/ 1191781 h 4920196"/>
                      <a:gd name="connsiteX14" fmla="*/ 5893849 w 5893849"/>
                      <a:gd name="connsiteY14" fmla="*/ 1689267 h 4920196"/>
                      <a:gd name="connsiteX15" fmla="*/ 5893849 w 5893849"/>
                      <a:gd name="connsiteY15" fmla="*/ 2285158 h 4920196"/>
                      <a:gd name="connsiteX16" fmla="*/ 5893849 w 5893849"/>
                      <a:gd name="connsiteY16" fmla="*/ 2831846 h 4920196"/>
                      <a:gd name="connsiteX17" fmla="*/ 5893849 w 5893849"/>
                      <a:gd name="connsiteY17" fmla="*/ 3280131 h 4920196"/>
                      <a:gd name="connsiteX18" fmla="*/ 5893849 w 5893849"/>
                      <a:gd name="connsiteY18" fmla="*/ 3925223 h 4920196"/>
                      <a:gd name="connsiteX19" fmla="*/ 5893849 w 5893849"/>
                      <a:gd name="connsiteY19" fmla="*/ 4920196 h 4920196"/>
                      <a:gd name="connsiteX20" fmla="*/ 5186587 w 5893849"/>
                      <a:gd name="connsiteY20" fmla="*/ 4920196 h 4920196"/>
                      <a:gd name="connsiteX21" fmla="*/ 4774018 w 5893849"/>
                      <a:gd name="connsiteY21" fmla="*/ 4920196 h 4920196"/>
                      <a:gd name="connsiteX22" fmla="*/ 4302510 w 5893849"/>
                      <a:gd name="connsiteY22" fmla="*/ 4920196 h 4920196"/>
                      <a:gd name="connsiteX23" fmla="*/ 3654186 w 5893849"/>
                      <a:gd name="connsiteY23" fmla="*/ 4920196 h 4920196"/>
                      <a:gd name="connsiteX24" fmla="*/ 3005863 w 5893849"/>
                      <a:gd name="connsiteY24" fmla="*/ 4920196 h 4920196"/>
                      <a:gd name="connsiteX25" fmla="*/ 2593294 w 5893849"/>
                      <a:gd name="connsiteY25" fmla="*/ 4920196 h 4920196"/>
                      <a:gd name="connsiteX26" fmla="*/ 2003909 w 5893849"/>
                      <a:gd name="connsiteY26" fmla="*/ 4920196 h 4920196"/>
                      <a:gd name="connsiteX27" fmla="*/ 1473462 w 5893849"/>
                      <a:gd name="connsiteY27" fmla="*/ 4920196 h 4920196"/>
                      <a:gd name="connsiteX28" fmla="*/ 884077 w 5893849"/>
                      <a:gd name="connsiteY28" fmla="*/ 4920196 h 4920196"/>
                      <a:gd name="connsiteX29" fmla="*/ 0 w 5893849"/>
                      <a:gd name="connsiteY29" fmla="*/ 4920196 h 4920196"/>
                      <a:gd name="connsiteX30" fmla="*/ 0 w 5893849"/>
                      <a:gd name="connsiteY30" fmla="*/ 4471911 h 4920196"/>
                      <a:gd name="connsiteX31" fmla="*/ 0 w 5893849"/>
                      <a:gd name="connsiteY31" fmla="*/ 3974425 h 4920196"/>
                      <a:gd name="connsiteX32" fmla="*/ 0 w 5893849"/>
                      <a:gd name="connsiteY32" fmla="*/ 3575342 h 4920196"/>
                      <a:gd name="connsiteX33" fmla="*/ 0 w 5893849"/>
                      <a:gd name="connsiteY33" fmla="*/ 3127058 h 4920196"/>
                      <a:gd name="connsiteX34" fmla="*/ 0 w 5893849"/>
                      <a:gd name="connsiteY34" fmla="*/ 2678773 h 4920196"/>
                      <a:gd name="connsiteX35" fmla="*/ 0 w 5893849"/>
                      <a:gd name="connsiteY35" fmla="*/ 2181287 h 4920196"/>
                      <a:gd name="connsiteX36" fmla="*/ 0 w 5893849"/>
                      <a:gd name="connsiteY36" fmla="*/ 1634598 h 4920196"/>
                      <a:gd name="connsiteX37" fmla="*/ 0 w 5893849"/>
                      <a:gd name="connsiteY37" fmla="*/ 1235516 h 4920196"/>
                      <a:gd name="connsiteX38" fmla="*/ 0 w 5893849"/>
                      <a:gd name="connsiteY38" fmla="*/ 738029 h 4920196"/>
                      <a:gd name="connsiteX39" fmla="*/ 0 w 5893849"/>
                      <a:gd name="connsiteY39" fmla="*/ 0 h 4920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893849" h="4920196" fill="none" extrusionOk="0">
                        <a:moveTo>
                          <a:pt x="0" y="0"/>
                        </a:moveTo>
                        <a:cubicBezTo>
                          <a:pt x="129145" y="-17440"/>
                          <a:pt x="309610" y="45004"/>
                          <a:pt x="471508" y="0"/>
                        </a:cubicBezTo>
                        <a:cubicBezTo>
                          <a:pt x="633406" y="-45004"/>
                          <a:pt x="880904" y="4863"/>
                          <a:pt x="1060893" y="0"/>
                        </a:cubicBezTo>
                        <a:cubicBezTo>
                          <a:pt x="1240883" y="-4863"/>
                          <a:pt x="1327543" y="25242"/>
                          <a:pt x="1591339" y="0"/>
                        </a:cubicBezTo>
                        <a:cubicBezTo>
                          <a:pt x="1855135" y="-25242"/>
                          <a:pt x="2023499" y="20492"/>
                          <a:pt x="2239663" y="0"/>
                        </a:cubicBezTo>
                        <a:cubicBezTo>
                          <a:pt x="2455827" y="-20492"/>
                          <a:pt x="2601986" y="6588"/>
                          <a:pt x="2887986" y="0"/>
                        </a:cubicBezTo>
                        <a:cubicBezTo>
                          <a:pt x="3173986" y="-6588"/>
                          <a:pt x="3124970" y="7817"/>
                          <a:pt x="3300555" y="0"/>
                        </a:cubicBezTo>
                        <a:cubicBezTo>
                          <a:pt x="3476140" y="-7817"/>
                          <a:pt x="3539191" y="18019"/>
                          <a:pt x="3772063" y="0"/>
                        </a:cubicBezTo>
                        <a:cubicBezTo>
                          <a:pt x="4004935" y="-18019"/>
                          <a:pt x="3980826" y="49051"/>
                          <a:pt x="4184633" y="0"/>
                        </a:cubicBezTo>
                        <a:cubicBezTo>
                          <a:pt x="4388440" y="-49051"/>
                          <a:pt x="4556721" y="8259"/>
                          <a:pt x="4656141" y="0"/>
                        </a:cubicBezTo>
                        <a:cubicBezTo>
                          <a:pt x="4755561" y="-8259"/>
                          <a:pt x="5084111" y="47295"/>
                          <a:pt x="5363403" y="0"/>
                        </a:cubicBezTo>
                        <a:cubicBezTo>
                          <a:pt x="5642695" y="-47295"/>
                          <a:pt x="5660092" y="35389"/>
                          <a:pt x="5893849" y="0"/>
                        </a:cubicBezTo>
                        <a:cubicBezTo>
                          <a:pt x="5904941" y="206334"/>
                          <a:pt x="5838879" y="370767"/>
                          <a:pt x="5893849" y="546688"/>
                        </a:cubicBezTo>
                        <a:cubicBezTo>
                          <a:pt x="5948819" y="722609"/>
                          <a:pt x="5851844" y="948793"/>
                          <a:pt x="5893849" y="1191781"/>
                        </a:cubicBezTo>
                        <a:cubicBezTo>
                          <a:pt x="5935854" y="1434769"/>
                          <a:pt x="5892655" y="1480706"/>
                          <a:pt x="5893849" y="1689267"/>
                        </a:cubicBezTo>
                        <a:cubicBezTo>
                          <a:pt x="5895043" y="1897828"/>
                          <a:pt x="5844725" y="2009128"/>
                          <a:pt x="5893849" y="2285158"/>
                        </a:cubicBezTo>
                        <a:cubicBezTo>
                          <a:pt x="5942973" y="2561188"/>
                          <a:pt x="5854739" y="2687452"/>
                          <a:pt x="5893849" y="2831846"/>
                        </a:cubicBezTo>
                        <a:cubicBezTo>
                          <a:pt x="5932959" y="2976240"/>
                          <a:pt x="5887908" y="3098454"/>
                          <a:pt x="5893849" y="3280131"/>
                        </a:cubicBezTo>
                        <a:cubicBezTo>
                          <a:pt x="5899790" y="3461808"/>
                          <a:pt x="5843041" y="3731529"/>
                          <a:pt x="5893849" y="3925223"/>
                        </a:cubicBezTo>
                        <a:cubicBezTo>
                          <a:pt x="5944657" y="4118917"/>
                          <a:pt x="5782693" y="4676046"/>
                          <a:pt x="5893849" y="4920196"/>
                        </a:cubicBezTo>
                        <a:cubicBezTo>
                          <a:pt x="5684706" y="4940019"/>
                          <a:pt x="5485355" y="4856013"/>
                          <a:pt x="5186587" y="4920196"/>
                        </a:cubicBezTo>
                        <a:cubicBezTo>
                          <a:pt x="4887819" y="4984379"/>
                          <a:pt x="4945943" y="4879229"/>
                          <a:pt x="4774018" y="4920196"/>
                        </a:cubicBezTo>
                        <a:cubicBezTo>
                          <a:pt x="4602093" y="4961163"/>
                          <a:pt x="4514937" y="4898872"/>
                          <a:pt x="4302510" y="4920196"/>
                        </a:cubicBezTo>
                        <a:cubicBezTo>
                          <a:pt x="4090083" y="4941520"/>
                          <a:pt x="3927545" y="4914827"/>
                          <a:pt x="3654186" y="4920196"/>
                        </a:cubicBezTo>
                        <a:cubicBezTo>
                          <a:pt x="3380827" y="4925565"/>
                          <a:pt x="3306377" y="4889908"/>
                          <a:pt x="3005863" y="4920196"/>
                        </a:cubicBezTo>
                        <a:cubicBezTo>
                          <a:pt x="2705349" y="4950484"/>
                          <a:pt x="2752120" y="4878744"/>
                          <a:pt x="2593294" y="4920196"/>
                        </a:cubicBezTo>
                        <a:cubicBezTo>
                          <a:pt x="2434468" y="4961648"/>
                          <a:pt x="2259569" y="4901255"/>
                          <a:pt x="2003909" y="4920196"/>
                        </a:cubicBezTo>
                        <a:cubicBezTo>
                          <a:pt x="1748249" y="4939137"/>
                          <a:pt x="1651645" y="4873580"/>
                          <a:pt x="1473462" y="4920196"/>
                        </a:cubicBezTo>
                        <a:cubicBezTo>
                          <a:pt x="1295279" y="4966812"/>
                          <a:pt x="1136603" y="4890259"/>
                          <a:pt x="884077" y="4920196"/>
                        </a:cubicBezTo>
                        <a:cubicBezTo>
                          <a:pt x="631551" y="4950133"/>
                          <a:pt x="337145" y="4885039"/>
                          <a:pt x="0" y="4920196"/>
                        </a:cubicBezTo>
                        <a:cubicBezTo>
                          <a:pt x="-22480" y="4764354"/>
                          <a:pt x="32666" y="4611762"/>
                          <a:pt x="0" y="4471911"/>
                        </a:cubicBezTo>
                        <a:cubicBezTo>
                          <a:pt x="-32666" y="4332061"/>
                          <a:pt x="2561" y="4132701"/>
                          <a:pt x="0" y="3974425"/>
                        </a:cubicBezTo>
                        <a:cubicBezTo>
                          <a:pt x="-2561" y="3816149"/>
                          <a:pt x="7035" y="3682657"/>
                          <a:pt x="0" y="3575342"/>
                        </a:cubicBezTo>
                        <a:cubicBezTo>
                          <a:pt x="-7035" y="3468027"/>
                          <a:pt x="48837" y="3315735"/>
                          <a:pt x="0" y="3127058"/>
                        </a:cubicBezTo>
                        <a:cubicBezTo>
                          <a:pt x="-48837" y="2938381"/>
                          <a:pt x="53405" y="2828698"/>
                          <a:pt x="0" y="2678773"/>
                        </a:cubicBezTo>
                        <a:cubicBezTo>
                          <a:pt x="-53405" y="2528849"/>
                          <a:pt x="15471" y="2289665"/>
                          <a:pt x="0" y="2181287"/>
                        </a:cubicBezTo>
                        <a:cubicBezTo>
                          <a:pt x="-15471" y="2072909"/>
                          <a:pt x="46449" y="1764730"/>
                          <a:pt x="0" y="1634598"/>
                        </a:cubicBezTo>
                        <a:cubicBezTo>
                          <a:pt x="-46449" y="1504466"/>
                          <a:pt x="5937" y="1392185"/>
                          <a:pt x="0" y="1235516"/>
                        </a:cubicBezTo>
                        <a:cubicBezTo>
                          <a:pt x="-5937" y="1078847"/>
                          <a:pt x="18267" y="966339"/>
                          <a:pt x="0" y="738029"/>
                        </a:cubicBezTo>
                        <a:cubicBezTo>
                          <a:pt x="-18267" y="509719"/>
                          <a:pt x="3188" y="157598"/>
                          <a:pt x="0" y="0"/>
                        </a:cubicBezTo>
                        <a:close/>
                      </a:path>
                      <a:path w="5893849" h="4920196" stroke="0" extrusionOk="0">
                        <a:moveTo>
                          <a:pt x="0" y="0"/>
                        </a:moveTo>
                        <a:cubicBezTo>
                          <a:pt x="84669" y="-44046"/>
                          <a:pt x="210119" y="41775"/>
                          <a:pt x="412569" y="0"/>
                        </a:cubicBezTo>
                        <a:cubicBezTo>
                          <a:pt x="615019" y="-41775"/>
                          <a:pt x="753643" y="33261"/>
                          <a:pt x="1060893" y="0"/>
                        </a:cubicBezTo>
                        <a:cubicBezTo>
                          <a:pt x="1368143" y="-33261"/>
                          <a:pt x="1376406" y="29037"/>
                          <a:pt x="1650278" y="0"/>
                        </a:cubicBezTo>
                        <a:cubicBezTo>
                          <a:pt x="1924151" y="-29037"/>
                          <a:pt x="2019804" y="33758"/>
                          <a:pt x="2121786" y="0"/>
                        </a:cubicBezTo>
                        <a:cubicBezTo>
                          <a:pt x="2223768" y="-33758"/>
                          <a:pt x="2496826" y="60303"/>
                          <a:pt x="2770109" y="0"/>
                        </a:cubicBezTo>
                        <a:cubicBezTo>
                          <a:pt x="3043392" y="-60303"/>
                          <a:pt x="3124927" y="17180"/>
                          <a:pt x="3477371" y="0"/>
                        </a:cubicBezTo>
                        <a:cubicBezTo>
                          <a:pt x="3829815" y="-17180"/>
                          <a:pt x="3806975" y="45765"/>
                          <a:pt x="3948879" y="0"/>
                        </a:cubicBezTo>
                        <a:cubicBezTo>
                          <a:pt x="4090783" y="-45765"/>
                          <a:pt x="4371245" y="18995"/>
                          <a:pt x="4656141" y="0"/>
                        </a:cubicBezTo>
                        <a:cubicBezTo>
                          <a:pt x="4941037" y="-18995"/>
                          <a:pt x="5083098" y="37712"/>
                          <a:pt x="5245526" y="0"/>
                        </a:cubicBezTo>
                        <a:cubicBezTo>
                          <a:pt x="5407954" y="-37712"/>
                          <a:pt x="5651881" y="66178"/>
                          <a:pt x="5893849" y="0"/>
                        </a:cubicBezTo>
                        <a:cubicBezTo>
                          <a:pt x="5916415" y="157146"/>
                          <a:pt x="5878675" y="397825"/>
                          <a:pt x="5893849" y="497486"/>
                        </a:cubicBezTo>
                        <a:cubicBezTo>
                          <a:pt x="5909023" y="597147"/>
                          <a:pt x="5852739" y="778343"/>
                          <a:pt x="5893849" y="1044175"/>
                        </a:cubicBezTo>
                        <a:cubicBezTo>
                          <a:pt x="5934959" y="1310007"/>
                          <a:pt x="5860145" y="1453773"/>
                          <a:pt x="5893849" y="1590863"/>
                        </a:cubicBezTo>
                        <a:cubicBezTo>
                          <a:pt x="5927553" y="1727953"/>
                          <a:pt x="5879367" y="1894429"/>
                          <a:pt x="5893849" y="2137552"/>
                        </a:cubicBezTo>
                        <a:cubicBezTo>
                          <a:pt x="5908331" y="2380675"/>
                          <a:pt x="5841820" y="2512051"/>
                          <a:pt x="5893849" y="2635038"/>
                        </a:cubicBezTo>
                        <a:cubicBezTo>
                          <a:pt x="5945878" y="2758025"/>
                          <a:pt x="5870875" y="2915065"/>
                          <a:pt x="5893849" y="3083323"/>
                        </a:cubicBezTo>
                        <a:cubicBezTo>
                          <a:pt x="5916823" y="3251582"/>
                          <a:pt x="5835543" y="3514055"/>
                          <a:pt x="5893849" y="3728415"/>
                        </a:cubicBezTo>
                        <a:cubicBezTo>
                          <a:pt x="5952155" y="3942775"/>
                          <a:pt x="5889622" y="4047110"/>
                          <a:pt x="5893849" y="4176700"/>
                        </a:cubicBezTo>
                        <a:cubicBezTo>
                          <a:pt x="5898076" y="4306290"/>
                          <a:pt x="5862382" y="4577414"/>
                          <a:pt x="5893849" y="4920196"/>
                        </a:cubicBezTo>
                        <a:cubicBezTo>
                          <a:pt x="5758171" y="4943847"/>
                          <a:pt x="5471083" y="4913983"/>
                          <a:pt x="5363403" y="4920196"/>
                        </a:cubicBezTo>
                        <a:cubicBezTo>
                          <a:pt x="5255723" y="4926409"/>
                          <a:pt x="4977225" y="4876313"/>
                          <a:pt x="4774018" y="4920196"/>
                        </a:cubicBezTo>
                        <a:cubicBezTo>
                          <a:pt x="4570811" y="4964079"/>
                          <a:pt x="4382473" y="4913432"/>
                          <a:pt x="4066756" y="4920196"/>
                        </a:cubicBezTo>
                        <a:cubicBezTo>
                          <a:pt x="3751039" y="4926960"/>
                          <a:pt x="3607225" y="4903670"/>
                          <a:pt x="3359494" y="4920196"/>
                        </a:cubicBezTo>
                        <a:cubicBezTo>
                          <a:pt x="3111763" y="4936722"/>
                          <a:pt x="2881398" y="4855319"/>
                          <a:pt x="2711171" y="4920196"/>
                        </a:cubicBezTo>
                        <a:cubicBezTo>
                          <a:pt x="2540944" y="4985073"/>
                          <a:pt x="2284621" y="4909577"/>
                          <a:pt x="2121786" y="4920196"/>
                        </a:cubicBezTo>
                        <a:cubicBezTo>
                          <a:pt x="1958951" y="4930815"/>
                          <a:pt x="1724427" y="4890044"/>
                          <a:pt x="1473462" y="4920196"/>
                        </a:cubicBezTo>
                        <a:cubicBezTo>
                          <a:pt x="1222497" y="4950348"/>
                          <a:pt x="1119010" y="4903880"/>
                          <a:pt x="943016" y="4920196"/>
                        </a:cubicBezTo>
                        <a:cubicBezTo>
                          <a:pt x="767022" y="4936512"/>
                          <a:pt x="409861" y="4811616"/>
                          <a:pt x="0" y="4920196"/>
                        </a:cubicBezTo>
                        <a:cubicBezTo>
                          <a:pt x="-45773" y="4686098"/>
                          <a:pt x="5915" y="4626880"/>
                          <a:pt x="0" y="4373508"/>
                        </a:cubicBezTo>
                        <a:cubicBezTo>
                          <a:pt x="-5915" y="4120136"/>
                          <a:pt x="65976" y="4073727"/>
                          <a:pt x="0" y="3777617"/>
                        </a:cubicBezTo>
                        <a:cubicBezTo>
                          <a:pt x="-65976" y="3481507"/>
                          <a:pt x="6722" y="3503939"/>
                          <a:pt x="0" y="3329333"/>
                        </a:cubicBezTo>
                        <a:cubicBezTo>
                          <a:pt x="-6722" y="3154727"/>
                          <a:pt x="54292" y="3009566"/>
                          <a:pt x="0" y="2733442"/>
                        </a:cubicBezTo>
                        <a:cubicBezTo>
                          <a:pt x="-54292" y="2457318"/>
                          <a:pt x="3687" y="2416084"/>
                          <a:pt x="0" y="2137552"/>
                        </a:cubicBezTo>
                        <a:cubicBezTo>
                          <a:pt x="-3687" y="1859020"/>
                          <a:pt x="22236" y="1810325"/>
                          <a:pt x="0" y="1689267"/>
                        </a:cubicBezTo>
                        <a:cubicBezTo>
                          <a:pt x="-22236" y="1568210"/>
                          <a:pt x="23481" y="1293131"/>
                          <a:pt x="0" y="1191781"/>
                        </a:cubicBezTo>
                        <a:cubicBezTo>
                          <a:pt x="-23481" y="1090431"/>
                          <a:pt x="27357" y="910277"/>
                          <a:pt x="0" y="792698"/>
                        </a:cubicBezTo>
                        <a:cubicBezTo>
                          <a:pt x="-27357" y="675119"/>
                          <a:pt x="43746" y="203648"/>
                          <a:pt x="0" y="0"/>
                        </a:cubicBezTo>
                        <a:close/>
                      </a:path>
                    </a:pathLst>
                  </a:custGeom>
                  <ask:type>
                    <ask:lineSketchScribble/>
                  </ask:type>
                </ask:lineSketchStyleProps>
              </a:ext>
            </a:extLst>
          </a:ln>
          <a:effectLst>
            <a:softEdge rad="0"/>
          </a:effectLst>
        </p:spPr>
      </p:pic>
      <p:pic>
        <p:nvPicPr>
          <p:cNvPr id="9" name="Picture 8">
            <a:extLst>
              <a:ext uri="{FF2B5EF4-FFF2-40B4-BE49-F238E27FC236}">
                <a16:creationId xmlns:a16="http://schemas.microsoft.com/office/drawing/2014/main" id="{CB11E032-C7E6-9E40-ABE8-46FCDACBAD3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49049" y="121920"/>
            <a:ext cx="8047842" cy="6736080"/>
          </a:xfrm>
          <a:prstGeom prst="rect">
            <a:avLst/>
          </a:prstGeom>
          <a:ln>
            <a:solidFill>
              <a:schemeClr val="tx1"/>
            </a:solidFill>
            <a:extLst>
              <a:ext uri="{C807C97D-BFC1-408E-A445-0C87EB9F89A2}">
                <ask:lineSketchStyleProps xmlns:ask="http://schemas.microsoft.com/office/drawing/2018/sketchyshapes" sd="991030811">
                  <a:custGeom>
                    <a:avLst/>
                    <a:gdLst>
                      <a:gd name="connsiteX0" fmla="*/ 0 w 8047842"/>
                      <a:gd name="connsiteY0" fmla="*/ 0 h 6736080"/>
                      <a:gd name="connsiteX1" fmla="*/ 494367 w 8047842"/>
                      <a:gd name="connsiteY1" fmla="*/ 0 h 6736080"/>
                      <a:gd name="connsiteX2" fmla="*/ 908256 w 8047842"/>
                      <a:gd name="connsiteY2" fmla="*/ 0 h 6736080"/>
                      <a:gd name="connsiteX3" fmla="*/ 1644059 w 8047842"/>
                      <a:gd name="connsiteY3" fmla="*/ 0 h 6736080"/>
                      <a:gd name="connsiteX4" fmla="*/ 2218905 w 8047842"/>
                      <a:gd name="connsiteY4" fmla="*/ 0 h 6736080"/>
                      <a:gd name="connsiteX5" fmla="*/ 2632794 w 8047842"/>
                      <a:gd name="connsiteY5" fmla="*/ 0 h 6736080"/>
                      <a:gd name="connsiteX6" fmla="*/ 3207640 w 8047842"/>
                      <a:gd name="connsiteY6" fmla="*/ 0 h 6736080"/>
                      <a:gd name="connsiteX7" fmla="*/ 3621529 w 8047842"/>
                      <a:gd name="connsiteY7" fmla="*/ 0 h 6736080"/>
                      <a:gd name="connsiteX8" fmla="*/ 3954939 w 8047842"/>
                      <a:gd name="connsiteY8" fmla="*/ 0 h 6736080"/>
                      <a:gd name="connsiteX9" fmla="*/ 4449307 w 8047842"/>
                      <a:gd name="connsiteY9" fmla="*/ 0 h 6736080"/>
                      <a:gd name="connsiteX10" fmla="*/ 5104631 w 8047842"/>
                      <a:gd name="connsiteY10" fmla="*/ 0 h 6736080"/>
                      <a:gd name="connsiteX11" fmla="*/ 5759955 w 8047842"/>
                      <a:gd name="connsiteY11" fmla="*/ 0 h 6736080"/>
                      <a:gd name="connsiteX12" fmla="*/ 6495758 w 8047842"/>
                      <a:gd name="connsiteY12" fmla="*/ 0 h 6736080"/>
                      <a:gd name="connsiteX13" fmla="*/ 7070604 w 8047842"/>
                      <a:gd name="connsiteY13" fmla="*/ 0 h 6736080"/>
                      <a:gd name="connsiteX14" fmla="*/ 7404015 w 8047842"/>
                      <a:gd name="connsiteY14" fmla="*/ 0 h 6736080"/>
                      <a:gd name="connsiteX15" fmla="*/ 8047842 w 8047842"/>
                      <a:gd name="connsiteY15" fmla="*/ 0 h 6736080"/>
                      <a:gd name="connsiteX16" fmla="*/ 8047842 w 8047842"/>
                      <a:gd name="connsiteY16" fmla="*/ 359258 h 6736080"/>
                      <a:gd name="connsiteX17" fmla="*/ 8047842 w 8047842"/>
                      <a:gd name="connsiteY17" fmla="*/ 853237 h 6736080"/>
                      <a:gd name="connsiteX18" fmla="*/ 8047842 w 8047842"/>
                      <a:gd name="connsiteY18" fmla="*/ 1549298 h 6736080"/>
                      <a:gd name="connsiteX19" fmla="*/ 8047842 w 8047842"/>
                      <a:gd name="connsiteY19" fmla="*/ 2245360 h 6736080"/>
                      <a:gd name="connsiteX20" fmla="*/ 8047842 w 8047842"/>
                      <a:gd name="connsiteY20" fmla="*/ 2604618 h 6736080"/>
                      <a:gd name="connsiteX21" fmla="*/ 8047842 w 8047842"/>
                      <a:gd name="connsiteY21" fmla="*/ 3098597 h 6736080"/>
                      <a:gd name="connsiteX22" fmla="*/ 8047842 w 8047842"/>
                      <a:gd name="connsiteY22" fmla="*/ 3659937 h 6736080"/>
                      <a:gd name="connsiteX23" fmla="*/ 8047842 w 8047842"/>
                      <a:gd name="connsiteY23" fmla="*/ 4221277 h 6736080"/>
                      <a:gd name="connsiteX24" fmla="*/ 8047842 w 8047842"/>
                      <a:gd name="connsiteY24" fmla="*/ 4580534 h 6736080"/>
                      <a:gd name="connsiteX25" fmla="*/ 8047842 w 8047842"/>
                      <a:gd name="connsiteY25" fmla="*/ 4939792 h 6736080"/>
                      <a:gd name="connsiteX26" fmla="*/ 8047842 w 8047842"/>
                      <a:gd name="connsiteY26" fmla="*/ 5501132 h 6736080"/>
                      <a:gd name="connsiteX27" fmla="*/ 8047842 w 8047842"/>
                      <a:gd name="connsiteY27" fmla="*/ 6197194 h 6736080"/>
                      <a:gd name="connsiteX28" fmla="*/ 8047842 w 8047842"/>
                      <a:gd name="connsiteY28" fmla="*/ 6736080 h 6736080"/>
                      <a:gd name="connsiteX29" fmla="*/ 7633953 w 8047842"/>
                      <a:gd name="connsiteY29" fmla="*/ 6736080 h 6736080"/>
                      <a:gd name="connsiteX30" fmla="*/ 7300542 w 8047842"/>
                      <a:gd name="connsiteY30" fmla="*/ 6736080 h 6736080"/>
                      <a:gd name="connsiteX31" fmla="*/ 6886653 w 8047842"/>
                      <a:gd name="connsiteY31" fmla="*/ 6736080 h 6736080"/>
                      <a:gd name="connsiteX32" fmla="*/ 6150851 w 8047842"/>
                      <a:gd name="connsiteY32" fmla="*/ 6736080 h 6736080"/>
                      <a:gd name="connsiteX33" fmla="*/ 5495526 w 8047842"/>
                      <a:gd name="connsiteY33" fmla="*/ 6736080 h 6736080"/>
                      <a:gd name="connsiteX34" fmla="*/ 4759724 w 8047842"/>
                      <a:gd name="connsiteY34" fmla="*/ 6736080 h 6736080"/>
                      <a:gd name="connsiteX35" fmla="*/ 4104399 w 8047842"/>
                      <a:gd name="connsiteY35" fmla="*/ 6736080 h 6736080"/>
                      <a:gd name="connsiteX36" fmla="*/ 3690510 w 8047842"/>
                      <a:gd name="connsiteY36" fmla="*/ 6736080 h 6736080"/>
                      <a:gd name="connsiteX37" fmla="*/ 3115665 w 8047842"/>
                      <a:gd name="connsiteY37" fmla="*/ 6736080 h 6736080"/>
                      <a:gd name="connsiteX38" fmla="*/ 2701776 w 8047842"/>
                      <a:gd name="connsiteY38" fmla="*/ 6736080 h 6736080"/>
                      <a:gd name="connsiteX39" fmla="*/ 2287887 w 8047842"/>
                      <a:gd name="connsiteY39" fmla="*/ 6736080 h 6736080"/>
                      <a:gd name="connsiteX40" fmla="*/ 1793519 w 8047842"/>
                      <a:gd name="connsiteY40" fmla="*/ 6736080 h 6736080"/>
                      <a:gd name="connsiteX41" fmla="*/ 1379630 w 8047842"/>
                      <a:gd name="connsiteY41" fmla="*/ 6736080 h 6736080"/>
                      <a:gd name="connsiteX42" fmla="*/ 724306 w 8047842"/>
                      <a:gd name="connsiteY42" fmla="*/ 6736080 h 6736080"/>
                      <a:gd name="connsiteX43" fmla="*/ 0 w 8047842"/>
                      <a:gd name="connsiteY43" fmla="*/ 6736080 h 6736080"/>
                      <a:gd name="connsiteX44" fmla="*/ 0 w 8047842"/>
                      <a:gd name="connsiteY44" fmla="*/ 6309462 h 6736080"/>
                      <a:gd name="connsiteX45" fmla="*/ 0 w 8047842"/>
                      <a:gd name="connsiteY45" fmla="*/ 5882843 h 6736080"/>
                      <a:gd name="connsiteX46" fmla="*/ 0 w 8047842"/>
                      <a:gd name="connsiteY46" fmla="*/ 5186782 h 6736080"/>
                      <a:gd name="connsiteX47" fmla="*/ 0 w 8047842"/>
                      <a:gd name="connsiteY47" fmla="*/ 4827524 h 6736080"/>
                      <a:gd name="connsiteX48" fmla="*/ 0 w 8047842"/>
                      <a:gd name="connsiteY48" fmla="*/ 4400906 h 6736080"/>
                      <a:gd name="connsiteX49" fmla="*/ 0 w 8047842"/>
                      <a:gd name="connsiteY49" fmla="*/ 3704844 h 6736080"/>
                      <a:gd name="connsiteX50" fmla="*/ 0 w 8047842"/>
                      <a:gd name="connsiteY50" fmla="*/ 3210865 h 6736080"/>
                      <a:gd name="connsiteX51" fmla="*/ 0 w 8047842"/>
                      <a:gd name="connsiteY51" fmla="*/ 2514803 h 6736080"/>
                      <a:gd name="connsiteX52" fmla="*/ 0 w 8047842"/>
                      <a:gd name="connsiteY52" fmla="*/ 1886102 h 6736080"/>
                      <a:gd name="connsiteX53" fmla="*/ 0 w 8047842"/>
                      <a:gd name="connsiteY53" fmla="*/ 1190041 h 6736080"/>
                      <a:gd name="connsiteX54" fmla="*/ 0 w 8047842"/>
                      <a:gd name="connsiteY54" fmla="*/ 830783 h 6736080"/>
                      <a:gd name="connsiteX55" fmla="*/ 0 w 8047842"/>
                      <a:gd name="connsiteY55" fmla="*/ 0 h 673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047842" h="6736080" fill="none" extrusionOk="0">
                        <a:moveTo>
                          <a:pt x="0" y="0"/>
                        </a:moveTo>
                        <a:cubicBezTo>
                          <a:pt x="163600" y="-18996"/>
                          <a:pt x="304670" y="12260"/>
                          <a:pt x="494367" y="0"/>
                        </a:cubicBezTo>
                        <a:cubicBezTo>
                          <a:pt x="684064" y="-12260"/>
                          <a:pt x="759464" y="48961"/>
                          <a:pt x="908256" y="0"/>
                        </a:cubicBezTo>
                        <a:cubicBezTo>
                          <a:pt x="1057048" y="-48961"/>
                          <a:pt x="1410176" y="44979"/>
                          <a:pt x="1644059" y="0"/>
                        </a:cubicBezTo>
                        <a:cubicBezTo>
                          <a:pt x="1877942" y="-44979"/>
                          <a:pt x="2101657" y="35455"/>
                          <a:pt x="2218905" y="0"/>
                        </a:cubicBezTo>
                        <a:cubicBezTo>
                          <a:pt x="2336153" y="-35455"/>
                          <a:pt x="2525004" y="13123"/>
                          <a:pt x="2632794" y="0"/>
                        </a:cubicBezTo>
                        <a:cubicBezTo>
                          <a:pt x="2740584" y="-13123"/>
                          <a:pt x="2932071" y="28769"/>
                          <a:pt x="3207640" y="0"/>
                        </a:cubicBezTo>
                        <a:cubicBezTo>
                          <a:pt x="3483209" y="-28769"/>
                          <a:pt x="3514219" y="29945"/>
                          <a:pt x="3621529" y="0"/>
                        </a:cubicBezTo>
                        <a:cubicBezTo>
                          <a:pt x="3728839" y="-29945"/>
                          <a:pt x="3873846" y="29697"/>
                          <a:pt x="3954939" y="0"/>
                        </a:cubicBezTo>
                        <a:cubicBezTo>
                          <a:pt x="4036032" y="-29697"/>
                          <a:pt x="4258157" y="2300"/>
                          <a:pt x="4449307" y="0"/>
                        </a:cubicBezTo>
                        <a:cubicBezTo>
                          <a:pt x="4640457" y="-2300"/>
                          <a:pt x="4844884" y="35859"/>
                          <a:pt x="5104631" y="0"/>
                        </a:cubicBezTo>
                        <a:cubicBezTo>
                          <a:pt x="5364378" y="-35859"/>
                          <a:pt x="5435503" y="58085"/>
                          <a:pt x="5759955" y="0"/>
                        </a:cubicBezTo>
                        <a:cubicBezTo>
                          <a:pt x="6084407" y="-58085"/>
                          <a:pt x="6164110" y="83229"/>
                          <a:pt x="6495758" y="0"/>
                        </a:cubicBezTo>
                        <a:cubicBezTo>
                          <a:pt x="6827406" y="-83229"/>
                          <a:pt x="6951474" y="68912"/>
                          <a:pt x="7070604" y="0"/>
                        </a:cubicBezTo>
                        <a:cubicBezTo>
                          <a:pt x="7189734" y="-68912"/>
                          <a:pt x="7286445" y="9583"/>
                          <a:pt x="7404015" y="0"/>
                        </a:cubicBezTo>
                        <a:cubicBezTo>
                          <a:pt x="7521585" y="-9583"/>
                          <a:pt x="7755134" y="2378"/>
                          <a:pt x="8047842" y="0"/>
                        </a:cubicBezTo>
                        <a:cubicBezTo>
                          <a:pt x="8074589" y="94457"/>
                          <a:pt x="8035172" y="180388"/>
                          <a:pt x="8047842" y="359258"/>
                        </a:cubicBezTo>
                        <a:cubicBezTo>
                          <a:pt x="8060512" y="538128"/>
                          <a:pt x="8013696" y="744007"/>
                          <a:pt x="8047842" y="853237"/>
                        </a:cubicBezTo>
                        <a:cubicBezTo>
                          <a:pt x="8081988" y="962467"/>
                          <a:pt x="7986933" y="1375023"/>
                          <a:pt x="8047842" y="1549298"/>
                        </a:cubicBezTo>
                        <a:cubicBezTo>
                          <a:pt x="8108751" y="1723573"/>
                          <a:pt x="8039482" y="1929184"/>
                          <a:pt x="8047842" y="2245360"/>
                        </a:cubicBezTo>
                        <a:cubicBezTo>
                          <a:pt x="8056202" y="2561536"/>
                          <a:pt x="8016167" y="2442551"/>
                          <a:pt x="8047842" y="2604618"/>
                        </a:cubicBezTo>
                        <a:cubicBezTo>
                          <a:pt x="8079517" y="2766685"/>
                          <a:pt x="8037310" y="2868256"/>
                          <a:pt x="8047842" y="3098597"/>
                        </a:cubicBezTo>
                        <a:cubicBezTo>
                          <a:pt x="8058374" y="3328938"/>
                          <a:pt x="7982500" y="3546767"/>
                          <a:pt x="8047842" y="3659937"/>
                        </a:cubicBezTo>
                        <a:cubicBezTo>
                          <a:pt x="8113184" y="3773107"/>
                          <a:pt x="7998191" y="4012760"/>
                          <a:pt x="8047842" y="4221277"/>
                        </a:cubicBezTo>
                        <a:cubicBezTo>
                          <a:pt x="8097493" y="4429794"/>
                          <a:pt x="8040206" y="4436361"/>
                          <a:pt x="8047842" y="4580534"/>
                        </a:cubicBezTo>
                        <a:cubicBezTo>
                          <a:pt x="8055478" y="4724707"/>
                          <a:pt x="8017633" y="4761608"/>
                          <a:pt x="8047842" y="4939792"/>
                        </a:cubicBezTo>
                        <a:cubicBezTo>
                          <a:pt x="8078051" y="5117976"/>
                          <a:pt x="8022445" y="5242605"/>
                          <a:pt x="8047842" y="5501132"/>
                        </a:cubicBezTo>
                        <a:cubicBezTo>
                          <a:pt x="8073239" y="5759659"/>
                          <a:pt x="7967913" y="5876279"/>
                          <a:pt x="8047842" y="6197194"/>
                        </a:cubicBezTo>
                        <a:cubicBezTo>
                          <a:pt x="8127771" y="6518109"/>
                          <a:pt x="8013157" y="6497671"/>
                          <a:pt x="8047842" y="6736080"/>
                        </a:cubicBezTo>
                        <a:cubicBezTo>
                          <a:pt x="7964160" y="6745537"/>
                          <a:pt x="7755021" y="6730197"/>
                          <a:pt x="7633953" y="6736080"/>
                        </a:cubicBezTo>
                        <a:cubicBezTo>
                          <a:pt x="7512885" y="6741963"/>
                          <a:pt x="7397629" y="6703875"/>
                          <a:pt x="7300542" y="6736080"/>
                        </a:cubicBezTo>
                        <a:cubicBezTo>
                          <a:pt x="7203455" y="6768285"/>
                          <a:pt x="7078488" y="6722853"/>
                          <a:pt x="6886653" y="6736080"/>
                        </a:cubicBezTo>
                        <a:cubicBezTo>
                          <a:pt x="6694818" y="6749307"/>
                          <a:pt x="6387342" y="6700087"/>
                          <a:pt x="6150851" y="6736080"/>
                        </a:cubicBezTo>
                        <a:cubicBezTo>
                          <a:pt x="5914360" y="6772073"/>
                          <a:pt x="5792513" y="6724793"/>
                          <a:pt x="5495526" y="6736080"/>
                        </a:cubicBezTo>
                        <a:cubicBezTo>
                          <a:pt x="5198540" y="6747367"/>
                          <a:pt x="5057507" y="6650572"/>
                          <a:pt x="4759724" y="6736080"/>
                        </a:cubicBezTo>
                        <a:cubicBezTo>
                          <a:pt x="4461941" y="6821588"/>
                          <a:pt x="4340255" y="6730167"/>
                          <a:pt x="4104399" y="6736080"/>
                        </a:cubicBezTo>
                        <a:cubicBezTo>
                          <a:pt x="3868544" y="6741993"/>
                          <a:pt x="3859390" y="6728989"/>
                          <a:pt x="3690510" y="6736080"/>
                        </a:cubicBezTo>
                        <a:cubicBezTo>
                          <a:pt x="3521630" y="6743171"/>
                          <a:pt x="3246720" y="6682900"/>
                          <a:pt x="3115665" y="6736080"/>
                        </a:cubicBezTo>
                        <a:cubicBezTo>
                          <a:pt x="2984610" y="6789260"/>
                          <a:pt x="2857233" y="6699090"/>
                          <a:pt x="2701776" y="6736080"/>
                        </a:cubicBezTo>
                        <a:cubicBezTo>
                          <a:pt x="2546319" y="6773070"/>
                          <a:pt x="2448809" y="6726160"/>
                          <a:pt x="2287887" y="6736080"/>
                        </a:cubicBezTo>
                        <a:cubicBezTo>
                          <a:pt x="2126965" y="6746000"/>
                          <a:pt x="1931130" y="6678628"/>
                          <a:pt x="1793519" y="6736080"/>
                        </a:cubicBezTo>
                        <a:cubicBezTo>
                          <a:pt x="1655908" y="6793532"/>
                          <a:pt x="1571743" y="6728123"/>
                          <a:pt x="1379630" y="6736080"/>
                        </a:cubicBezTo>
                        <a:cubicBezTo>
                          <a:pt x="1187517" y="6744037"/>
                          <a:pt x="1051131" y="6713554"/>
                          <a:pt x="724306" y="6736080"/>
                        </a:cubicBezTo>
                        <a:cubicBezTo>
                          <a:pt x="397481" y="6758606"/>
                          <a:pt x="147243" y="6663557"/>
                          <a:pt x="0" y="6736080"/>
                        </a:cubicBezTo>
                        <a:cubicBezTo>
                          <a:pt x="-3853" y="6604977"/>
                          <a:pt x="36753" y="6441688"/>
                          <a:pt x="0" y="6309462"/>
                        </a:cubicBezTo>
                        <a:cubicBezTo>
                          <a:pt x="-36753" y="6177236"/>
                          <a:pt x="405" y="6029445"/>
                          <a:pt x="0" y="5882843"/>
                        </a:cubicBezTo>
                        <a:cubicBezTo>
                          <a:pt x="-405" y="5736241"/>
                          <a:pt x="6446" y="5520517"/>
                          <a:pt x="0" y="5186782"/>
                        </a:cubicBezTo>
                        <a:cubicBezTo>
                          <a:pt x="-6446" y="4853047"/>
                          <a:pt x="37257" y="4911058"/>
                          <a:pt x="0" y="4827524"/>
                        </a:cubicBezTo>
                        <a:cubicBezTo>
                          <a:pt x="-37257" y="4743990"/>
                          <a:pt x="11044" y="4604513"/>
                          <a:pt x="0" y="4400906"/>
                        </a:cubicBezTo>
                        <a:cubicBezTo>
                          <a:pt x="-11044" y="4197299"/>
                          <a:pt x="41114" y="3950341"/>
                          <a:pt x="0" y="3704844"/>
                        </a:cubicBezTo>
                        <a:cubicBezTo>
                          <a:pt x="-41114" y="3459347"/>
                          <a:pt x="30291" y="3450141"/>
                          <a:pt x="0" y="3210865"/>
                        </a:cubicBezTo>
                        <a:cubicBezTo>
                          <a:pt x="-30291" y="2971589"/>
                          <a:pt x="10623" y="2850777"/>
                          <a:pt x="0" y="2514803"/>
                        </a:cubicBezTo>
                        <a:cubicBezTo>
                          <a:pt x="-10623" y="2178829"/>
                          <a:pt x="23183" y="2146066"/>
                          <a:pt x="0" y="1886102"/>
                        </a:cubicBezTo>
                        <a:cubicBezTo>
                          <a:pt x="-23183" y="1626138"/>
                          <a:pt x="68293" y="1499223"/>
                          <a:pt x="0" y="1190041"/>
                        </a:cubicBezTo>
                        <a:cubicBezTo>
                          <a:pt x="-68293" y="880859"/>
                          <a:pt x="35209" y="911905"/>
                          <a:pt x="0" y="830783"/>
                        </a:cubicBezTo>
                        <a:cubicBezTo>
                          <a:pt x="-35209" y="749661"/>
                          <a:pt x="29145" y="337815"/>
                          <a:pt x="0" y="0"/>
                        </a:cubicBezTo>
                        <a:close/>
                      </a:path>
                      <a:path w="8047842" h="6736080" stroke="0" extrusionOk="0">
                        <a:moveTo>
                          <a:pt x="0" y="0"/>
                        </a:moveTo>
                        <a:cubicBezTo>
                          <a:pt x="89451" y="-5679"/>
                          <a:pt x="186104" y="6254"/>
                          <a:pt x="333411" y="0"/>
                        </a:cubicBezTo>
                        <a:cubicBezTo>
                          <a:pt x="480718" y="-6254"/>
                          <a:pt x="677145" y="66706"/>
                          <a:pt x="988735" y="0"/>
                        </a:cubicBezTo>
                        <a:cubicBezTo>
                          <a:pt x="1300325" y="-66706"/>
                          <a:pt x="1316490" y="14520"/>
                          <a:pt x="1563581" y="0"/>
                        </a:cubicBezTo>
                        <a:cubicBezTo>
                          <a:pt x="1810672" y="-14520"/>
                          <a:pt x="1799702" y="32461"/>
                          <a:pt x="1977470" y="0"/>
                        </a:cubicBezTo>
                        <a:cubicBezTo>
                          <a:pt x="2155238" y="-32461"/>
                          <a:pt x="2353348" y="30389"/>
                          <a:pt x="2632794" y="0"/>
                        </a:cubicBezTo>
                        <a:cubicBezTo>
                          <a:pt x="2912240" y="-30389"/>
                          <a:pt x="3014424" y="43300"/>
                          <a:pt x="3368597" y="0"/>
                        </a:cubicBezTo>
                        <a:cubicBezTo>
                          <a:pt x="3722770" y="-43300"/>
                          <a:pt x="3654373" y="5856"/>
                          <a:pt x="3782486" y="0"/>
                        </a:cubicBezTo>
                        <a:cubicBezTo>
                          <a:pt x="3910599" y="-5856"/>
                          <a:pt x="4274872" y="4792"/>
                          <a:pt x="4518288" y="0"/>
                        </a:cubicBezTo>
                        <a:cubicBezTo>
                          <a:pt x="4761704" y="-4792"/>
                          <a:pt x="4951082" y="38938"/>
                          <a:pt x="5093134" y="0"/>
                        </a:cubicBezTo>
                        <a:cubicBezTo>
                          <a:pt x="5235186" y="-38938"/>
                          <a:pt x="5490819" y="67397"/>
                          <a:pt x="5828937" y="0"/>
                        </a:cubicBezTo>
                        <a:cubicBezTo>
                          <a:pt x="6167055" y="-67397"/>
                          <a:pt x="6122255" y="12938"/>
                          <a:pt x="6323304" y="0"/>
                        </a:cubicBezTo>
                        <a:cubicBezTo>
                          <a:pt x="6524353" y="-12938"/>
                          <a:pt x="6535845" y="11800"/>
                          <a:pt x="6656715" y="0"/>
                        </a:cubicBezTo>
                        <a:cubicBezTo>
                          <a:pt x="6777585" y="-11800"/>
                          <a:pt x="7124535" y="79249"/>
                          <a:pt x="7392518" y="0"/>
                        </a:cubicBezTo>
                        <a:cubicBezTo>
                          <a:pt x="7660501" y="-79249"/>
                          <a:pt x="7916226" y="27112"/>
                          <a:pt x="8047842" y="0"/>
                        </a:cubicBezTo>
                        <a:cubicBezTo>
                          <a:pt x="8069711" y="231806"/>
                          <a:pt x="7995358" y="290238"/>
                          <a:pt x="8047842" y="493979"/>
                        </a:cubicBezTo>
                        <a:cubicBezTo>
                          <a:pt x="8100326" y="697720"/>
                          <a:pt x="8022188" y="739851"/>
                          <a:pt x="8047842" y="920598"/>
                        </a:cubicBezTo>
                        <a:cubicBezTo>
                          <a:pt x="8073496" y="1101345"/>
                          <a:pt x="8011072" y="1338600"/>
                          <a:pt x="8047842" y="1616659"/>
                        </a:cubicBezTo>
                        <a:cubicBezTo>
                          <a:pt x="8084612" y="1894718"/>
                          <a:pt x="8006372" y="1928699"/>
                          <a:pt x="8047842" y="2043278"/>
                        </a:cubicBezTo>
                        <a:cubicBezTo>
                          <a:pt x="8089312" y="2157857"/>
                          <a:pt x="8018425" y="2375267"/>
                          <a:pt x="8047842" y="2469896"/>
                        </a:cubicBezTo>
                        <a:cubicBezTo>
                          <a:pt x="8077259" y="2564525"/>
                          <a:pt x="8013820" y="2741130"/>
                          <a:pt x="8047842" y="2963875"/>
                        </a:cubicBezTo>
                        <a:cubicBezTo>
                          <a:pt x="8081864" y="3186620"/>
                          <a:pt x="8034899" y="3231469"/>
                          <a:pt x="8047842" y="3390494"/>
                        </a:cubicBezTo>
                        <a:cubicBezTo>
                          <a:pt x="8060785" y="3549519"/>
                          <a:pt x="8016597" y="3656815"/>
                          <a:pt x="8047842" y="3749751"/>
                        </a:cubicBezTo>
                        <a:cubicBezTo>
                          <a:pt x="8079087" y="3842687"/>
                          <a:pt x="7973093" y="4235527"/>
                          <a:pt x="8047842" y="4378452"/>
                        </a:cubicBezTo>
                        <a:cubicBezTo>
                          <a:pt x="8122591" y="4521377"/>
                          <a:pt x="8023054" y="4819997"/>
                          <a:pt x="8047842" y="5074514"/>
                        </a:cubicBezTo>
                        <a:cubicBezTo>
                          <a:pt x="8072630" y="5329031"/>
                          <a:pt x="8026415" y="5406610"/>
                          <a:pt x="8047842" y="5635854"/>
                        </a:cubicBezTo>
                        <a:cubicBezTo>
                          <a:pt x="8069269" y="5865098"/>
                          <a:pt x="8014036" y="5944525"/>
                          <a:pt x="8047842" y="6197194"/>
                        </a:cubicBezTo>
                        <a:cubicBezTo>
                          <a:pt x="8081648" y="6449863"/>
                          <a:pt x="8046408" y="6534052"/>
                          <a:pt x="8047842" y="6736080"/>
                        </a:cubicBezTo>
                        <a:cubicBezTo>
                          <a:pt x="7870053" y="6753771"/>
                          <a:pt x="7650311" y="6673861"/>
                          <a:pt x="7472996" y="6736080"/>
                        </a:cubicBezTo>
                        <a:cubicBezTo>
                          <a:pt x="7295681" y="6798299"/>
                          <a:pt x="7158517" y="6735968"/>
                          <a:pt x="6898150" y="6736080"/>
                        </a:cubicBezTo>
                        <a:cubicBezTo>
                          <a:pt x="6637783" y="6736192"/>
                          <a:pt x="6678765" y="6701853"/>
                          <a:pt x="6484261" y="6736080"/>
                        </a:cubicBezTo>
                        <a:cubicBezTo>
                          <a:pt x="6289757" y="6770307"/>
                          <a:pt x="6147530" y="6722255"/>
                          <a:pt x="5828937" y="6736080"/>
                        </a:cubicBezTo>
                        <a:cubicBezTo>
                          <a:pt x="5510344" y="6749905"/>
                          <a:pt x="5589025" y="6686814"/>
                          <a:pt x="5415048" y="6736080"/>
                        </a:cubicBezTo>
                        <a:cubicBezTo>
                          <a:pt x="5241071" y="6785346"/>
                          <a:pt x="5031459" y="6676836"/>
                          <a:pt x="4840202" y="6736080"/>
                        </a:cubicBezTo>
                        <a:cubicBezTo>
                          <a:pt x="4648945" y="6795324"/>
                          <a:pt x="4487710" y="6701813"/>
                          <a:pt x="4265356" y="6736080"/>
                        </a:cubicBezTo>
                        <a:cubicBezTo>
                          <a:pt x="4043002" y="6770347"/>
                          <a:pt x="4013588" y="6694732"/>
                          <a:pt x="3851467" y="6736080"/>
                        </a:cubicBezTo>
                        <a:cubicBezTo>
                          <a:pt x="3689346" y="6777428"/>
                          <a:pt x="3525099" y="6719855"/>
                          <a:pt x="3437578" y="6736080"/>
                        </a:cubicBezTo>
                        <a:cubicBezTo>
                          <a:pt x="3350057" y="6752305"/>
                          <a:pt x="3020628" y="6712744"/>
                          <a:pt x="2862732" y="6736080"/>
                        </a:cubicBezTo>
                        <a:cubicBezTo>
                          <a:pt x="2704836" y="6759416"/>
                          <a:pt x="2420007" y="6684257"/>
                          <a:pt x="2287887" y="6736080"/>
                        </a:cubicBezTo>
                        <a:cubicBezTo>
                          <a:pt x="2155768" y="6787903"/>
                          <a:pt x="1746962" y="6727581"/>
                          <a:pt x="1552084" y="6736080"/>
                        </a:cubicBezTo>
                        <a:cubicBezTo>
                          <a:pt x="1357206" y="6744579"/>
                          <a:pt x="1306115" y="6709215"/>
                          <a:pt x="1218673" y="6736080"/>
                        </a:cubicBezTo>
                        <a:cubicBezTo>
                          <a:pt x="1131231" y="6762945"/>
                          <a:pt x="813017" y="6664415"/>
                          <a:pt x="563349" y="6736080"/>
                        </a:cubicBezTo>
                        <a:cubicBezTo>
                          <a:pt x="313681" y="6807745"/>
                          <a:pt x="188912" y="6687154"/>
                          <a:pt x="0" y="6736080"/>
                        </a:cubicBezTo>
                        <a:cubicBezTo>
                          <a:pt x="-37041" y="6618282"/>
                          <a:pt x="41672" y="6501028"/>
                          <a:pt x="0" y="6309462"/>
                        </a:cubicBezTo>
                        <a:cubicBezTo>
                          <a:pt x="-41672" y="6117896"/>
                          <a:pt x="74457" y="5846071"/>
                          <a:pt x="0" y="5613400"/>
                        </a:cubicBezTo>
                        <a:cubicBezTo>
                          <a:pt x="-74457" y="5380729"/>
                          <a:pt x="78225" y="5130254"/>
                          <a:pt x="0" y="4917338"/>
                        </a:cubicBezTo>
                        <a:cubicBezTo>
                          <a:pt x="-78225" y="4704422"/>
                          <a:pt x="31003" y="4700974"/>
                          <a:pt x="0" y="4558081"/>
                        </a:cubicBezTo>
                        <a:cubicBezTo>
                          <a:pt x="-31003" y="4415188"/>
                          <a:pt x="20540" y="4222452"/>
                          <a:pt x="0" y="3929380"/>
                        </a:cubicBezTo>
                        <a:cubicBezTo>
                          <a:pt x="-20540" y="3636308"/>
                          <a:pt x="42264" y="3620291"/>
                          <a:pt x="0" y="3368040"/>
                        </a:cubicBezTo>
                        <a:cubicBezTo>
                          <a:pt x="-42264" y="3115789"/>
                          <a:pt x="44780" y="3043348"/>
                          <a:pt x="0" y="2941422"/>
                        </a:cubicBezTo>
                        <a:cubicBezTo>
                          <a:pt x="-44780" y="2839496"/>
                          <a:pt x="38866" y="2687123"/>
                          <a:pt x="0" y="2447442"/>
                        </a:cubicBezTo>
                        <a:cubicBezTo>
                          <a:pt x="-38866" y="2207761"/>
                          <a:pt x="36955" y="2207276"/>
                          <a:pt x="0" y="2088185"/>
                        </a:cubicBezTo>
                        <a:cubicBezTo>
                          <a:pt x="-36955" y="1969094"/>
                          <a:pt x="10150" y="1765395"/>
                          <a:pt x="0" y="1594206"/>
                        </a:cubicBezTo>
                        <a:cubicBezTo>
                          <a:pt x="-10150" y="1423017"/>
                          <a:pt x="2602" y="1316467"/>
                          <a:pt x="0" y="1167587"/>
                        </a:cubicBezTo>
                        <a:cubicBezTo>
                          <a:pt x="-2602" y="1018707"/>
                          <a:pt x="32602" y="947522"/>
                          <a:pt x="0" y="808330"/>
                        </a:cubicBezTo>
                        <a:cubicBezTo>
                          <a:pt x="-32602" y="669138"/>
                          <a:pt x="3861" y="195640"/>
                          <a:pt x="0" y="0"/>
                        </a:cubicBezTo>
                        <a:close/>
                      </a:path>
                    </a:pathLst>
                  </a:custGeom>
                  <ask:type>
                    <ask:lineSketchScribble/>
                  </ask:type>
                </ask:lineSketchStyleProps>
              </a:ext>
            </a:extLst>
          </a:ln>
          <a:effectLst>
            <a:softEdge rad="0"/>
          </a:effectLst>
        </p:spPr>
      </p:pic>
      <p:sp>
        <p:nvSpPr>
          <p:cNvPr id="10" name="TextBox 9">
            <a:extLst>
              <a:ext uri="{FF2B5EF4-FFF2-40B4-BE49-F238E27FC236}">
                <a16:creationId xmlns:a16="http://schemas.microsoft.com/office/drawing/2014/main" id="{6803C32F-D5F6-1741-BB83-588B0A3839BA}"/>
              </a:ext>
            </a:extLst>
          </p:cNvPr>
          <p:cNvSpPr txBox="1"/>
          <p:nvPr/>
        </p:nvSpPr>
        <p:spPr>
          <a:xfrm>
            <a:off x="6298151" y="660849"/>
            <a:ext cx="5893849" cy="830997"/>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400" dirty="0">
                <a:solidFill>
                  <a:schemeClr val="bg1"/>
                </a:solidFill>
              </a:rPr>
              <a:t>My follow-up question: Announce to the team and ask Suggestions for a Brand Name</a:t>
            </a:r>
          </a:p>
        </p:txBody>
      </p:sp>
      <p:cxnSp>
        <p:nvCxnSpPr>
          <p:cNvPr id="7" name="Straight Connector 6">
            <a:extLst>
              <a:ext uri="{FF2B5EF4-FFF2-40B4-BE49-F238E27FC236}">
                <a16:creationId xmlns:a16="http://schemas.microsoft.com/office/drawing/2014/main" id="{1C4AB37D-2BB3-0F44-BE48-EEE18690FAAF}"/>
              </a:ext>
            </a:extLst>
          </p:cNvPr>
          <p:cNvCxnSpPr>
            <a:cxnSpLocks/>
          </p:cNvCxnSpPr>
          <p:nvPr/>
        </p:nvCxnSpPr>
        <p:spPr>
          <a:xfrm>
            <a:off x="2991853" y="5767139"/>
            <a:ext cx="6882063"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B1C3F012-C88D-784D-959A-B2E6E8FEAD37}"/>
              </a:ext>
            </a:extLst>
          </p:cNvPr>
          <p:cNvCxnSpPr>
            <a:cxnSpLocks/>
          </p:cNvCxnSpPr>
          <p:nvPr/>
        </p:nvCxnSpPr>
        <p:spPr>
          <a:xfrm>
            <a:off x="2991853" y="3160297"/>
            <a:ext cx="7178842"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E54EDAC8-93D6-EF46-A7C4-6338A57DC125}"/>
              </a:ext>
            </a:extLst>
          </p:cNvPr>
          <p:cNvCxnSpPr>
            <a:cxnSpLocks/>
          </p:cNvCxnSpPr>
          <p:nvPr/>
        </p:nvCxnSpPr>
        <p:spPr>
          <a:xfrm>
            <a:off x="2991853" y="3453064"/>
            <a:ext cx="2382252"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5F94D84D-3836-B749-892B-0DAEF7D7FC33}"/>
              </a:ext>
            </a:extLst>
          </p:cNvPr>
          <p:cNvSpPr txBox="1"/>
          <p:nvPr/>
        </p:nvSpPr>
        <p:spPr>
          <a:xfrm>
            <a:off x="7331243" y="6111034"/>
            <a:ext cx="4363452" cy="64698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3200" dirty="0">
                <a:solidFill>
                  <a:schemeClr val="bg1"/>
                </a:solidFill>
                <a:latin typeface="+mj-lt"/>
              </a:rPr>
              <a:t>Preserves the sentiment</a:t>
            </a:r>
          </a:p>
        </p:txBody>
      </p:sp>
    </p:spTree>
    <p:extLst>
      <p:ext uri="{BB962C8B-B14F-4D97-AF65-F5344CB8AC3E}">
        <p14:creationId xmlns:p14="http://schemas.microsoft.com/office/powerpoint/2010/main" val="17553997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5D4E1-FB58-CE48-9B91-A2C616FC6941}"/>
              </a:ext>
            </a:extLst>
          </p:cNvPr>
          <p:cNvSpPr>
            <a:spLocks noGrp="1"/>
          </p:cNvSpPr>
          <p:nvPr>
            <p:ph type="title"/>
          </p:nvPr>
        </p:nvSpPr>
        <p:spPr>
          <a:xfrm>
            <a:off x="838200" y="2278008"/>
            <a:ext cx="10515600" cy="1325563"/>
          </a:xfrm>
        </p:spPr>
        <p:txBody>
          <a:bodyPr/>
          <a:lstStyle/>
          <a:p>
            <a:pPr algn="ctr"/>
            <a:r>
              <a:rPr lang="en-US" dirty="0"/>
              <a:t>Case Study 2</a:t>
            </a:r>
          </a:p>
        </p:txBody>
      </p:sp>
    </p:spTree>
    <p:extLst>
      <p:ext uri="{BB962C8B-B14F-4D97-AF65-F5344CB8AC3E}">
        <p14:creationId xmlns:p14="http://schemas.microsoft.com/office/powerpoint/2010/main" val="8017556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4D179-B22F-0A45-84AE-34D6A1783AC4}"/>
              </a:ext>
            </a:extLst>
          </p:cNvPr>
          <p:cNvSpPr>
            <a:spLocks noGrp="1"/>
          </p:cNvSpPr>
          <p:nvPr>
            <p:ph type="title"/>
          </p:nvPr>
        </p:nvSpPr>
        <p:spPr/>
        <p:txBody>
          <a:bodyPr/>
          <a:lstStyle/>
          <a:p>
            <a:r>
              <a:rPr lang="en-US" dirty="0"/>
              <a:t>Using </a:t>
            </a:r>
            <a:r>
              <a:rPr lang="en-US" dirty="0" err="1"/>
              <a:t>ChatGPT</a:t>
            </a:r>
            <a:r>
              <a:rPr lang="en-US" dirty="0"/>
              <a:t> for Market Research</a:t>
            </a:r>
          </a:p>
        </p:txBody>
      </p:sp>
      <p:sp>
        <p:nvSpPr>
          <p:cNvPr id="4" name="Title 1">
            <a:extLst>
              <a:ext uri="{FF2B5EF4-FFF2-40B4-BE49-F238E27FC236}">
                <a16:creationId xmlns:a16="http://schemas.microsoft.com/office/drawing/2014/main" id="{3358E9FC-077D-0943-9AE4-0896E8B817E6}"/>
              </a:ext>
            </a:extLst>
          </p:cNvPr>
          <p:cNvSpPr txBox="1">
            <a:spLocks/>
          </p:cNvSpPr>
          <p:nvPr/>
        </p:nvSpPr>
        <p:spPr>
          <a:xfrm>
            <a:off x="838200" y="1482055"/>
            <a:ext cx="3681248" cy="8744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chemeClr val="accent2"/>
                </a:solidFill>
              </a:rPr>
              <a:t>Where to place food trucks?</a:t>
            </a:r>
          </a:p>
        </p:txBody>
      </p:sp>
      <p:pic>
        <p:nvPicPr>
          <p:cNvPr id="8" name="Picture 7">
            <a:extLst>
              <a:ext uri="{FF2B5EF4-FFF2-40B4-BE49-F238E27FC236}">
                <a16:creationId xmlns:a16="http://schemas.microsoft.com/office/drawing/2014/main" id="{097ED7A8-C080-FD49-9504-491EA36E4E6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78272" y="2716072"/>
            <a:ext cx="10035456" cy="1941792"/>
          </a:xfrm>
          <a:prstGeom prst="rect">
            <a:avLst/>
          </a:prstGeom>
          <a:ln>
            <a:solidFill>
              <a:schemeClr val="tx1"/>
            </a:solidFill>
            <a:extLst>
              <a:ext uri="{C807C97D-BFC1-408E-A445-0C87EB9F89A2}">
                <ask:lineSketchStyleProps xmlns:ask="http://schemas.microsoft.com/office/drawing/2018/sketchyshapes" sd="991030811">
                  <a:custGeom>
                    <a:avLst/>
                    <a:gdLst>
                      <a:gd name="connsiteX0" fmla="*/ 0 w 10035456"/>
                      <a:gd name="connsiteY0" fmla="*/ 0 h 1941792"/>
                      <a:gd name="connsiteX1" fmla="*/ 791030 w 10035456"/>
                      <a:gd name="connsiteY1" fmla="*/ 0 h 1941792"/>
                      <a:gd name="connsiteX2" fmla="*/ 1080287 w 10035456"/>
                      <a:gd name="connsiteY2" fmla="*/ 0 h 1941792"/>
                      <a:gd name="connsiteX3" fmla="*/ 1469899 w 10035456"/>
                      <a:gd name="connsiteY3" fmla="*/ 0 h 1941792"/>
                      <a:gd name="connsiteX4" fmla="*/ 2260929 w 10035456"/>
                      <a:gd name="connsiteY4" fmla="*/ 0 h 1941792"/>
                      <a:gd name="connsiteX5" fmla="*/ 3051959 w 10035456"/>
                      <a:gd name="connsiteY5" fmla="*/ 0 h 1941792"/>
                      <a:gd name="connsiteX6" fmla="*/ 3642280 w 10035456"/>
                      <a:gd name="connsiteY6" fmla="*/ 0 h 1941792"/>
                      <a:gd name="connsiteX7" fmla="*/ 4332956 w 10035456"/>
                      <a:gd name="connsiteY7" fmla="*/ 0 h 1941792"/>
                      <a:gd name="connsiteX8" fmla="*/ 4622213 w 10035456"/>
                      <a:gd name="connsiteY8" fmla="*/ 0 h 1941792"/>
                      <a:gd name="connsiteX9" fmla="*/ 5112179 w 10035456"/>
                      <a:gd name="connsiteY9" fmla="*/ 0 h 1941792"/>
                      <a:gd name="connsiteX10" fmla="*/ 5802855 w 10035456"/>
                      <a:gd name="connsiteY10" fmla="*/ 0 h 1941792"/>
                      <a:gd name="connsiteX11" fmla="*/ 6292821 w 10035456"/>
                      <a:gd name="connsiteY11" fmla="*/ 0 h 1941792"/>
                      <a:gd name="connsiteX12" fmla="*/ 6983497 w 10035456"/>
                      <a:gd name="connsiteY12" fmla="*/ 0 h 1941792"/>
                      <a:gd name="connsiteX13" fmla="*/ 7473463 w 10035456"/>
                      <a:gd name="connsiteY13" fmla="*/ 0 h 1941792"/>
                      <a:gd name="connsiteX14" fmla="*/ 7863075 w 10035456"/>
                      <a:gd name="connsiteY14" fmla="*/ 0 h 1941792"/>
                      <a:gd name="connsiteX15" fmla="*/ 8654105 w 10035456"/>
                      <a:gd name="connsiteY15" fmla="*/ 0 h 1941792"/>
                      <a:gd name="connsiteX16" fmla="*/ 9244426 w 10035456"/>
                      <a:gd name="connsiteY16" fmla="*/ 0 h 1941792"/>
                      <a:gd name="connsiteX17" fmla="*/ 10035456 w 10035456"/>
                      <a:gd name="connsiteY17" fmla="*/ 0 h 1941792"/>
                      <a:gd name="connsiteX18" fmla="*/ 10035456 w 10035456"/>
                      <a:gd name="connsiteY18" fmla="*/ 485448 h 1941792"/>
                      <a:gd name="connsiteX19" fmla="*/ 10035456 w 10035456"/>
                      <a:gd name="connsiteY19" fmla="*/ 932060 h 1941792"/>
                      <a:gd name="connsiteX20" fmla="*/ 10035456 w 10035456"/>
                      <a:gd name="connsiteY20" fmla="*/ 1378672 h 1941792"/>
                      <a:gd name="connsiteX21" fmla="*/ 10035456 w 10035456"/>
                      <a:gd name="connsiteY21" fmla="*/ 1941792 h 1941792"/>
                      <a:gd name="connsiteX22" fmla="*/ 9545490 w 10035456"/>
                      <a:gd name="connsiteY22" fmla="*/ 1941792 h 1941792"/>
                      <a:gd name="connsiteX23" fmla="*/ 9256232 w 10035456"/>
                      <a:gd name="connsiteY23" fmla="*/ 1941792 h 1941792"/>
                      <a:gd name="connsiteX24" fmla="*/ 8866621 w 10035456"/>
                      <a:gd name="connsiteY24" fmla="*/ 1941792 h 1941792"/>
                      <a:gd name="connsiteX25" fmla="*/ 8075590 w 10035456"/>
                      <a:gd name="connsiteY25" fmla="*/ 1941792 h 1941792"/>
                      <a:gd name="connsiteX26" fmla="*/ 7284560 w 10035456"/>
                      <a:gd name="connsiteY26" fmla="*/ 1941792 h 1941792"/>
                      <a:gd name="connsiteX27" fmla="*/ 6794594 w 10035456"/>
                      <a:gd name="connsiteY27" fmla="*/ 1941792 h 1941792"/>
                      <a:gd name="connsiteX28" fmla="*/ 6304628 w 10035456"/>
                      <a:gd name="connsiteY28" fmla="*/ 1941792 h 1941792"/>
                      <a:gd name="connsiteX29" fmla="*/ 5714307 w 10035456"/>
                      <a:gd name="connsiteY29" fmla="*/ 1941792 h 1941792"/>
                      <a:gd name="connsiteX30" fmla="*/ 5425049 w 10035456"/>
                      <a:gd name="connsiteY30" fmla="*/ 1941792 h 1941792"/>
                      <a:gd name="connsiteX31" fmla="*/ 4834729 w 10035456"/>
                      <a:gd name="connsiteY31" fmla="*/ 1941792 h 1941792"/>
                      <a:gd name="connsiteX32" fmla="*/ 4545471 w 10035456"/>
                      <a:gd name="connsiteY32" fmla="*/ 1941792 h 1941792"/>
                      <a:gd name="connsiteX33" fmla="*/ 3854796 w 10035456"/>
                      <a:gd name="connsiteY33" fmla="*/ 1941792 h 1941792"/>
                      <a:gd name="connsiteX34" fmla="*/ 3565538 w 10035456"/>
                      <a:gd name="connsiteY34" fmla="*/ 1941792 h 1941792"/>
                      <a:gd name="connsiteX35" fmla="*/ 3075572 w 10035456"/>
                      <a:gd name="connsiteY35" fmla="*/ 1941792 h 1941792"/>
                      <a:gd name="connsiteX36" fmla="*/ 2384897 w 10035456"/>
                      <a:gd name="connsiteY36" fmla="*/ 1941792 h 1941792"/>
                      <a:gd name="connsiteX37" fmla="*/ 1593867 w 10035456"/>
                      <a:gd name="connsiteY37" fmla="*/ 1941792 h 1941792"/>
                      <a:gd name="connsiteX38" fmla="*/ 1003546 w 10035456"/>
                      <a:gd name="connsiteY38" fmla="*/ 1941792 h 1941792"/>
                      <a:gd name="connsiteX39" fmla="*/ 613934 w 10035456"/>
                      <a:gd name="connsiteY39" fmla="*/ 1941792 h 1941792"/>
                      <a:gd name="connsiteX40" fmla="*/ 0 w 10035456"/>
                      <a:gd name="connsiteY40" fmla="*/ 1941792 h 1941792"/>
                      <a:gd name="connsiteX41" fmla="*/ 0 w 10035456"/>
                      <a:gd name="connsiteY41" fmla="*/ 1475762 h 1941792"/>
                      <a:gd name="connsiteX42" fmla="*/ 0 w 10035456"/>
                      <a:gd name="connsiteY42" fmla="*/ 970896 h 1941792"/>
                      <a:gd name="connsiteX43" fmla="*/ 0 w 10035456"/>
                      <a:gd name="connsiteY43" fmla="*/ 504866 h 1941792"/>
                      <a:gd name="connsiteX44" fmla="*/ 0 w 10035456"/>
                      <a:gd name="connsiteY44" fmla="*/ 0 h 194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035456" h="1941792" fill="none" extrusionOk="0">
                        <a:moveTo>
                          <a:pt x="0" y="0"/>
                        </a:moveTo>
                        <a:cubicBezTo>
                          <a:pt x="239946" y="-85078"/>
                          <a:pt x="459764" y="44437"/>
                          <a:pt x="791030" y="0"/>
                        </a:cubicBezTo>
                        <a:cubicBezTo>
                          <a:pt x="1122296" y="-44437"/>
                          <a:pt x="954715" y="25020"/>
                          <a:pt x="1080287" y="0"/>
                        </a:cubicBezTo>
                        <a:cubicBezTo>
                          <a:pt x="1205859" y="-25020"/>
                          <a:pt x="1352683" y="6854"/>
                          <a:pt x="1469899" y="0"/>
                        </a:cubicBezTo>
                        <a:cubicBezTo>
                          <a:pt x="1587115" y="-6854"/>
                          <a:pt x="1901745" y="60188"/>
                          <a:pt x="2260929" y="0"/>
                        </a:cubicBezTo>
                        <a:cubicBezTo>
                          <a:pt x="2620113" y="-60188"/>
                          <a:pt x="2888743" y="55303"/>
                          <a:pt x="3051959" y="0"/>
                        </a:cubicBezTo>
                        <a:cubicBezTo>
                          <a:pt x="3215175" y="-55303"/>
                          <a:pt x="3418669" y="16920"/>
                          <a:pt x="3642280" y="0"/>
                        </a:cubicBezTo>
                        <a:cubicBezTo>
                          <a:pt x="3865891" y="-16920"/>
                          <a:pt x="4072766" y="76280"/>
                          <a:pt x="4332956" y="0"/>
                        </a:cubicBezTo>
                        <a:cubicBezTo>
                          <a:pt x="4593146" y="-76280"/>
                          <a:pt x="4499521" y="308"/>
                          <a:pt x="4622213" y="0"/>
                        </a:cubicBezTo>
                        <a:cubicBezTo>
                          <a:pt x="4744905" y="-308"/>
                          <a:pt x="4935511" y="38148"/>
                          <a:pt x="5112179" y="0"/>
                        </a:cubicBezTo>
                        <a:cubicBezTo>
                          <a:pt x="5288847" y="-38148"/>
                          <a:pt x="5494149" y="66744"/>
                          <a:pt x="5802855" y="0"/>
                        </a:cubicBezTo>
                        <a:cubicBezTo>
                          <a:pt x="6111561" y="-66744"/>
                          <a:pt x="6117926" y="27246"/>
                          <a:pt x="6292821" y="0"/>
                        </a:cubicBezTo>
                        <a:cubicBezTo>
                          <a:pt x="6467716" y="-27246"/>
                          <a:pt x="6674840" y="2234"/>
                          <a:pt x="6983497" y="0"/>
                        </a:cubicBezTo>
                        <a:cubicBezTo>
                          <a:pt x="7292154" y="-2234"/>
                          <a:pt x="7315583" y="51458"/>
                          <a:pt x="7473463" y="0"/>
                        </a:cubicBezTo>
                        <a:cubicBezTo>
                          <a:pt x="7631343" y="-51458"/>
                          <a:pt x="7760194" y="31873"/>
                          <a:pt x="7863075" y="0"/>
                        </a:cubicBezTo>
                        <a:cubicBezTo>
                          <a:pt x="7965956" y="-31873"/>
                          <a:pt x="8473454" y="68585"/>
                          <a:pt x="8654105" y="0"/>
                        </a:cubicBezTo>
                        <a:cubicBezTo>
                          <a:pt x="8834756" y="-68585"/>
                          <a:pt x="9082706" y="49816"/>
                          <a:pt x="9244426" y="0"/>
                        </a:cubicBezTo>
                        <a:cubicBezTo>
                          <a:pt x="9406146" y="-49816"/>
                          <a:pt x="9688386" y="49404"/>
                          <a:pt x="10035456" y="0"/>
                        </a:cubicBezTo>
                        <a:cubicBezTo>
                          <a:pt x="10066073" y="131831"/>
                          <a:pt x="10009247" y="362806"/>
                          <a:pt x="10035456" y="485448"/>
                        </a:cubicBezTo>
                        <a:cubicBezTo>
                          <a:pt x="10061665" y="608090"/>
                          <a:pt x="9993982" y="755312"/>
                          <a:pt x="10035456" y="932060"/>
                        </a:cubicBezTo>
                        <a:cubicBezTo>
                          <a:pt x="10076930" y="1108808"/>
                          <a:pt x="10005601" y="1231453"/>
                          <a:pt x="10035456" y="1378672"/>
                        </a:cubicBezTo>
                        <a:cubicBezTo>
                          <a:pt x="10065311" y="1525891"/>
                          <a:pt x="9979416" y="1788907"/>
                          <a:pt x="10035456" y="1941792"/>
                        </a:cubicBezTo>
                        <a:cubicBezTo>
                          <a:pt x="9868622" y="1951195"/>
                          <a:pt x="9786058" y="1910910"/>
                          <a:pt x="9545490" y="1941792"/>
                        </a:cubicBezTo>
                        <a:cubicBezTo>
                          <a:pt x="9304922" y="1972674"/>
                          <a:pt x="9391319" y="1908538"/>
                          <a:pt x="9256232" y="1941792"/>
                        </a:cubicBezTo>
                        <a:cubicBezTo>
                          <a:pt x="9121145" y="1975046"/>
                          <a:pt x="8984533" y="1932127"/>
                          <a:pt x="8866621" y="1941792"/>
                        </a:cubicBezTo>
                        <a:cubicBezTo>
                          <a:pt x="8748709" y="1951457"/>
                          <a:pt x="8413170" y="1884028"/>
                          <a:pt x="8075590" y="1941792"/>
                        </a:cubicBezTo>
                        <a:cubicBezTo>
                          <a:pt x="7738010" y="1999556"/>
                          <a:pt x="7445735" y="1871371"/>
                          <a:pt x="7284560" y="1941792"/>
                        </a:cubicBezTo>
                        <a:cubicBezTo>
                          <a:pt x="7123385" y="2012213"/>
                          <a:pt x="6955954" y="1885752"/>
                          <a:pt x="6794594" y="1941792"/>
                        </a:cubicBezTo>
                        <a:cubicBezTo>
                          <a:pt x="6633234" y="1997832"/>
                          <a:pt x="6447771" y="1925764"/>
                          <a:pt x="6304628" y="1941792"/>
                        </a:cubicBezTo>
                        <a:cubicBezTo>
                          <a:pt x="6161485" y="1957820"/>
                          <a:pt x="5974791" y="1933509"/>
                          <a:pt x="5714307" y="1941792"/>
                        </a:cubicBezTo>
                        <a:cubicBezTo>
                          <a:pt x="5453823" y="1950075"/>
                          <a:pt x="5484811" y="1922308"/>
                          <a:pt x="5425049" y="1941792"/>
                        </a:cubicBezTo>
                        <a:cubicBezTo>
                          <a:pt x="5365287" y="1961276"/>
                          <a:pt x="5022532" y="1929072"/>
                          <a:pt x="4834729" y="1941792"/>
                        </a:cubicBezTo>
                        <a:cubicBezTo>
                          <a:pt x="4646926" y="1954512"/>
                          <a:pt x="4638023" y="1923314"/>
                          <a:pt x="4545471" y="1941792"/>
                        </a:cubicBezTo>
                        <a:cubicBezTo>
                          <a:pt x="4452919" y="1960270"/>
                          <a:pt x="4078486" y="1902414"/>
                          <a:pt x="3854796" y="1941792"/>
                        </a:cubicBezTo>
                        <a:cubicBezTo>
                          <a:pt x="3631106" y="1981170"/>
                          <a:pt x="3690014" y="1940710"/>
                          <a:pt x="3565538" y="1941792"/>
                        </a:cubicBezTo>
                        <a:cubicBezTo>
                          <a:pt x="3441062" y="1942874"/>
                          <a:pt x="3216536" y="1912311"/>
                          <a:pt x="3075572" y="1941792"/>
                        </a:cubicBezTo>
                        <a:cubicBezTo>
                          <a:pt x="2934608" y="1971273"/>
                          <a:pt x="2729599" y="1859597"/>
                          <a:pt x="2384897" y="1941792"/>
                        </a:cubicBezTo>
                        <a:cubicBezTo>
                          <a:pt x="2040195" y="2023987"/>
                          <a:pt x="1855327" y="1903746"/>
                          <a:pt x="1593867" y="1941792"/>
                        </a:cubicBezTo>
                        <a:cubicBezTo>
                          <a:pt x="1332407" y="1979838"/>
                          <a:pt x="1210011" y="1890767"/>
                          <a:pt x="1003546" y="1941792"/>
                        </a:cubicBezTo>
                        <a:cubicBezTo>
                          <a:pt x="797081" y="1992817"/>
                          <a:pt x="793977" y="1925548"/>
                          <a:pt x="613934" y="1941792"/>
                        </a:cubicBezTo>
                        <a:cubicBezTo>
                          <a:pt x="433891" y="1958036"/>
                          <a:pt x="242788" y="1891053"/>
                          <a:pt x="0" y="1941792"/>
                        </a:cubicBezTo>
                        <a:cubicBezTo>
                          <a:pt x="-19126" y="1785521"/>
                          <a:pt x="3043" y="1703399"/>
                          <a:pt x="0" y="1475762"/>
                        </a:cubicBezTo>
                        <a:cubicBezTo>
                          <a:pt x="-3043" y="1248125"/>
                          <a:pt x="14608" y="1207087"/>
                          <a:pt x="0" y="970896"/>
                        </a:cubicBezTo>
                        <a:cubicBezTo>
                          <a:pt x="-14608" y="734705"/>
                          <a:pt x="24480" y="729632"/>
                          <a:pt x="0" y="504866"/>
                        </a:cubicBezTo>
                        <a:cubicBezTo>
                          <a:pt x="-24480" y="280100"/>
                          <a:pt x="1479" y="119667"/>
                          <a:pt x="0" y="0"/>
                        </a:cubicBezTo>
                        <a:close/>
                      </a:path>
                      <a:path w="10035456" h="1941792" stroke="0" extrusionOk="0">
                        <a:moveTo>
                          <a:pt x="0" y="0"/>
                        </a:moveTo>
                        <a:cubicBezTo>
                          <a:pt x="86474" y="-22969"/>
                          <a:pt x="166435" y="6154"/>
                          <a:pt x="289257" y="0"/>
                        </a:cubicBezTo>
                        <a:cubicBezTo>
                          <a:pt x="412079" y="-6154"/>
                          <a:pt x="792854" y="5910"/>
                          <a:pt x="979933" y="0"/>
                        </a:cubicBezTo>
                        <a:cubicBezTo>
                          <a:pt x="1167012" y="-5910"/>
                          <a:pt x="1433320" y="49703"/>
                          <a:pt x="1570254" y="0"/>
                        </a:cubicBezTo>
                        <a:cubicBezTo>
                          <a:pt x="1707188" y="-49703"/>
                          <a:pt x="1869713" y="11620"/>
                          <a:pt x="1959866" y="0"/>
                        </a:cubicBezTo>
                        <a:cubicBezTo>
                          <a:pt x="2050019" y="-11620"/>
                          <a:pt x="2330492" y="81180"/>
                          <a:pt x="2650541" y="0"/>
                        </a:cubicBezTo>
                        <a:cubicBezTo>
                          <a:pt x="2970591" y="-81180"/>
                          <a:pt x="3057791" y="7970"/>
                          <a:pt x="3441571" y="0"/>
                        </a:cubicBezTo>
                        <a:cubicBezTo>
                          <a:pt x="3825351" y="-7970"/>
                          <a:pt x="3643988" y="36283"/>
                          <a:pt x="3831183" y="0"/>
                        </a:cubicBezTo>
                        <a:cubicBezTo>
                          <a:pt x="4018378" y="-36283"/>
                          <a:pt x="4248852" y="49500"/>
                          <a:pt x="4622213" y="0"/>
                        </a:cubicBezTo>
                        <a:cubicBezTo>
                          <a:pt x="4995574" y="-49500"/>
                          <a:pt x="5008995" y="7433"/>
                          <a:pt x="5212534" y="0"/>
                        </a:cubicBezTo>
                        <a:cubicBezTo>
                          <a:pt x="5416073" y="-7433"/>
                          <a:pt x="5612043" y="46256"/>
                          <a:pt x="6003564" y="0"/>
                        </a:cubicBezTo>
                        <a:cubicBezTo>
                          <a:pt x="6395085" y="-46256"/>
                          <a:pt x="6385743" y="8055"/>
                          <a:pt x="6493530" y="0"/>
                        </a:cubicBezTo>
                        <a:cubicBezTo>
                          <a:pt x="6601317" y="-8055"/>
                          <a:pt x="6716309" y="7452"/>
                          <a:pt x="6782788" y="0"/>
                        </a:cubicBezTo>
                        <a:cubicBezTo>
                          <a:pt x="6849267" y="-7452"/>
                          <a:pt x="7196997" y="4520"/>
                          <a:pt x="7573818" y="0"/>
                        </a:cubicBezTo>
                        <a:cubicBezTo>
                          <a:pt x="7950639" y="-4520"/>
                          <a:pt x="7913955" y="62735"/>
                          <a:pt x="8164139" y="0"/>
                        </a:cubicBezTo>
                        <a:cubicBezTo>
                          <a:pt x="8414323" y="-62735"/>
                          <a:pt x="8549198" y="25987"/>
                          <a:pt x="8654105" y="0"/>
                        </a:cubicBezTo>
                        <a:cubicBezTo>
                          <a:pt x="8759012" y="-25987"/>
                          <a:pt x="9105827" y="13105"/>
                          <a:pt x="9244426" y="0"/>
                        </a:cubicBezTo>
                        <a:cubicBezTo>
                          <a:pt x="9383025" y="-13105"/>
                          <a:pt x="9853350" y="15157"/>
                          <a:pt x="10035456" y="0"/>
                        </a:cubicBezTo>
                        <a:cubicBezTo>
                          <a:pt x="10083415" y="237918"/>
                          <a:pt x="10002211" y="322968"/>
                          <a:pt x="10035456" y="504866"/>
                        </a:cubicBezTo>
                        <a:cubicBezTo>
                          <a:pt x="10068701" y="686764"/>
                          <a:pt x="9984533" y="819206"/>
                          <a:pt x="10035456" y="951478"/>
                        </a:cubicBezTo>
                        <a:cubicBezTo>
                          <a:pt x="10086379" y="1083750"/>
                          <a:pt x="10031772" y="1298628"/>
                          <a:pt x="10035456" y="1417508"/>
                        </a:cubicBezTo>
                        <a:cubicBezTo>
                          <a:pt x="10039140" y="1536388"/>
                          <a:pt x="10014909" y="1741611"/>
                          <a:pt x="10035456" y="1941792"/>
                        </a:cubicBezTo>
                        <a:cubicBezTo>
                          <a:pt x="9921327" y="1966727"/>
                          <a:pt x="9852359" y="1934431"/>
                          <a:pt x="9746199" y="1941792"/>
                        </a:cubicBezTo>
                        <a:cubicBezTo>
                          <a:pt x="9640039" y="1949153"/>
                          <a:pt x="9204285" y="1868483"/>
                          <a:pt x="8955169" y="1941792"/>
                        </a:cubicBezTo>
                        <a:cubicBezTo>
                          <a:pt x="8706053" y="2015101"/>
                          <a:pt x="8497964" y="1938369"/>
                          <a:pt x="8264493" y="1941792"/>
                        </a:cubicBezTo>
                        <a:cubicBezTo>
                          <a:pt x="8031022" y="1945215"/>
                          <a:pt x="7864668" y="1910310"/>
                          <a:pt x="7674172" y="1941792"/>
                        </a:cubicBezTo>
                        <a:cubicBezTo>
                          <a:pt x="7483676" y="1973274"/>
                          <a:pt x="7127305" y="1917633"/>
                          <a:pt x="6983497" y="1941792"/>
                        </a:cubicBezTo>
                        <a:cubicBezTo>
                          <a:pt x="6839689" y="1965951"/>
                          <a:pt x="6599863" y="1929833"/>
                          <a:pt x="6493530" y="1941792"/>
                        </a:cubicBezTo>
                        <a:cubicBezTo>
                          <a:pt x="6387197" y="1953751"/>
                          <a:pt x="6167181" y="1940450"/>
                          <a:pt x="6003564" y="1941792"/>
                        </a:cubicBezTo>
                        <a:cubicBezTo>
                          <a:pt x="5839947" y="1943134"/>
                          <a:pt x="5607716" y="1897467"/>
                          <a:pt x="5413243" y="1941792"/>
                        </a:cubicBezTo>
                        <a:cubicBezTo>
                          <a:pt x="5218770" y="1986117"/>
                          <a:pt x="5109815" y="1897982"/>
                          <a:pt x="5023631" y="1941792"/>
                        </a:cubicBezTo>
                        <a:cubicBezTo>
                          <a:pt x="4937447" y="1985602"/>
                          <a:pt x="4669363" y="1939136"/>
                          <a:pt x="4332956" y="1941792"/>
                        </a:cubicBezTo>
                        <a:cubicBezTo>
                          <a:pt x="3996550" y="1944448"/>
                          <a:pt x="4125938" y="1926891"/>
                          <a:pt x="3943344" y="1941792"/>
                        </a:cubicBezTo>
                        <a:cubicBezTo>
                          <a:pt x="3760750" y="1956693"/>
                          <a:pt x="3564442" y="1903702"/>
                          <a:pt x="3353023" y="1941792"/>
                        </a:cubicBezTo>
                        <a:cubicBezTo>
                          <a:pt x="3141604" y="1979882"/>
                          <a:pt x="2887166" y="1882535"/>
                          <a:pt x="2762702" y="1941792"/>
                        </a:cubicBezTo>
                        <a:cubicBezTo>
                          <a:pt x="2638238" y="2001049"/>
                          <a:pt x="2469057" y="1928876"/>
                          <a:pt x="2373090" y="1941792"/>
                        </a:cubicBezTo>
                        <a:cubicBezTo>
                          <a:pt x="2277123" y="1954708"/>
                          <a:pt x="2137772" y="1928307"/>
                          <a:pt x="1983478" y="1941792"/>
                        </a:cubicBezTo>
                        <a:cubicBezTo>
                          <a:pt x="1829184" y="1955277"/>
                          <a:pt x="1684906" y="1913035"/>
                          <a:pt x="1393157" y="1941792"/>
                        </a:cubicBezTo>
                        <a:cubicBezTo>
                          <a:pt x="1101408" y="1970549"/>
                          <a:pt x="987661" y="1936968"/>
                          <a:pt x="802836" y="1941792"/>
                        </a:cubicBezTo>
                        <a:cubicBezTo>
                          <a:pt x="618011" y="1946616"/>
                          <a:pt x="372033" y="1908234"/>
                          <a:pt x="0" y="1941792"/>
                        </a:cubicBezTo>
                        <a:cubicBezTo>
                          <a:pt x="-28958" y="1814471"/>
                          <a:pt x="8723" y="1663339"/>
                          <a:pt x="0" y="1514598"/>
                        </a:cubicBezTo>
                        <a:cubicBezTo>
                          <a:pt x="-8723" y="1365857"/>
                          <a:pt x="24477" y="1106866"/>
                          <a:pt x="0" y="990314"/>
                        </a:cubicBezTo>
                        <a:cubicBezTo>
                          <a:pt x="-24477" y="873762"/>
                          <a:pt x="21199" y="703560"/>
                          <a:pt x="0" y="485448"/>
                        </a:cubicBezTo>
                        <a:cubicBezTo>
                          <a:pt x="-21199" y="267336"/>
                          <a:pt x="7601" y="143898"/>
                          <a:pt x="0" y="0"/>
                        </a:cubicBezTo>
                        <a:close/>
                      </a:path>
                    </a:pathLst>
                  </a:custGeom>
                  <ask:type>
                    <ask:lineSketchScribble/>
                  </ask:type>
                </ask:lineSketchStyleProps>
              </a:ext>
            </a:extLst>
          </a:ln>
          <a:effectLst>
            <a:softEdge rad="0"/>
          </a:effectLst>
        </p:spPr>
      </p:pic>
    </p:spTree>
    <p:extLst>
      <p:ext uri="{BB962C8B-B14F-4D97-AF65-F5344CB8AC3E}">
        <p14:creationId xmlns:p14="http://schemas.microsoft.com/office/powerpoint/2010/main" val="2642303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25758-1A81-4392-D4F4-A44F5EB3EA0A}"/>
              </a:ext>
            </a:extLst>
          </p:cNvPr>
          <p:cNvSpPr>
            <a:spLocks noGrp="1"/>
          </p:cNvSpPr>
          <p:nvPr>
            <p:ph type="title"/>
          </p:nvPr>
        </p:nvSpPr>
        <p:spPr/>
        <p:txBody>
          <a:bodyPr/>
          <a:lstStyle/>
          <a:p>
            <a:r>
              <a:rPr lang="en-US" dirty="0">
                <a:cs typeface="Calibri Light"/>
              </a:rPr>
              <a:t>What is AI and Generative AI?</a:t>
            </a:r>
            <a:endParaRPr lang="en-US" dirty="0"/>
          </a:p>
        </p:txBody>
      </p:sp>
      <p:sp>
        <p:nvSpPr>
          <p:cNvPr id="3" name="Content Placeholder 2">
            <a:extLst>
              <a:ext uri="{FF2B5EF4-FFF2-40B4-BE49-F238E27FC236}">
                <a16:creationId xmlns:a16="http://schemas.microsoft.com/office/drawing/2014/main" id="{95CA0A09-51BF-F3A9-694B-61BE3470495C}"/>
              </a:ext>
            </a:extLst>
          </p:cNvPr>
          <p:cNvSpPr>
            <a:spLocks noGrp="1"/>
          </p:cNvSpPr>
          <p:nvPr>
            <p:ph idx="1"/>
          </p:nvPr>
        </p:nvSpPr>
        <p:spPr>
          <a:xfrm>
            <a:off x="838200" y="3040595"/>
            <a:ext cx="6282267" cy="3250672"/>
          </a:xfrm>
        </p:spPr>
        <p:txBody>
          <a:bodyPr vert="horz" lIns="91440" tIns="45720" rIns="91440" bIns="45720" rtlCol="0" anchor="t">
            <a:normAutofit/>
          </a:bodyPr>
          <a:lstStyle/>
          <a:p>
            <a:pPr marL="0" indent="0">
              <a:buNone/>
            </a:pPr>
            <a:r>
              <a:rPr lang="en-US" dirty="0">
                <a:solidFill>
                  <a:schemeClr val="accent1"/>
                </a:solidFill>
                <a:cs typeface="Calibri"/>
              </a:rPr>
              <a:t>Generative AI</a:t>
            </a:r>
            <a:r>
              <a:rPr lang="en-US" dirty="0">
                <a:cs typeface="Calibri"/>
              </a:rPr>
              <a:t>: Programs which generate text, images, speech, etc. from input textual </a:t>
            </a:r>
            <a:r>
              <a:rPr lang="en-US" i="1" dirty="0">
                <a:solidFill>
                  <a:schemeClr val="accent2"/>
                </a:solidFill>
                <a:cs typeface="Calibri"/>
              </a:rPr>
              <a:t>prompts</a:t>
            </a:r>
            <a:endParaRPr lang="en-US" i="1" dirty="0">
              <a:solidFill>
                <a:schemeClr val="accent2"/>
              </a:solidFill>
            </a:endParaRPr>
          </a:p>
          <a:p>
            <a:pPr marL="0" indent="0">
              <a:lnSpc>
                <a:spcPct val="150000"/>
              </a:lnSpc>
              <a:buNone/>
            </a:pPr>
            <a:r>
              <a:rPr lang="en-US" dirty="0">
                <a:cs typeface="Calibri"/>
              </a:rPr>
              <a:t>Example tools to generative AI:</a:t>
            </a:r>
          </a:p>
          <a:p>
            <a:pPr lvl="1"/>
            <a:r>
              <a:rPr lang="en-US" dirty="0">
                <a:solidFill>
                  <a:schemeClr val="accent1"/>
                </a:solidFill>
                <a:cs typeface="Calibri"/>
              </a:rPr>
              <a:t>Generate Text</a:t>
            </a:r>
            <a:r>
              <a:rPr lang="en-US" b="1" dirty="0">
                <a:cs typeface="Calibri"/>
              </a:rPr>
              <a:t>:</a:t>
            </a:r>
            <a:r>
              <a:rPr lang="en-US" dirty="0">
                <a:cs typeface="Calibri"/>
              </a:rPr>
              <a:t> </a:t>
            </a:r>
            <a:r>
              <a:rPr lang="en-US" dirty="0" err="1">
                <a:cs typeface="Calibri"/>
              </a:rPr>
              <a:t>ChatGPT</a:t>
            </a:r>
            <a:r>
              <a:rPr lang="en-US" dirty="0">
                <a:cs typeface="Calibri"/>
              </a:rPr>
              <a:t>, Google Bard</a:t>
            </a:r>
          </a:p>
          <a:p>
            <a:pPr lvl="1"/>
            <a:r>
              <a:rPr lang="en-US" dirty="0">
                <a:solidFill>
                  <a:schemeClr val="accent1"/>
                </a:solidFill>
                <a:cs typeface="Calibri"/>
              </a:rPr>
              <a:t>Generate Images</a:t>
            </a:r>
            <a:r>
              <a:rPr lang="en-US" b="1" dirty="0">
                <a:cs typeface="Calibri"/>
              </a:rPr>
              <a:t>:</a:t>
            </a:r>
            <a:r>
              <a:rPr lang="en-US" dirty="0">
                <a:cs typeface="Calibri"/>
              </a:rPr>
              <a:t> DALL-E, Stable Diffusion</a:t>
            </a:r>
          </a:p>
        </p:txBody>
      </p:sp>
      <p:pic>
        <p:nvPicPr>
          <p:cNvPr id="4" name="Picture 5">
            <a:extLst>
              <a:ext uri="{FF2B5EF4-FFF2-40B4-BE49-F238E27FC236}">
                <a16:creationId xmlns:a16="http://schemas.microsoft.com/office/drawing/2014/main" id="{42487547-8A92-F31D-60FE-90599A1BF87B}"/>
              </a:ext>
            </a:extLst>
          </p:cNvPr>
          <p:cNvPicPr>
            <a:picLocks noChangeAspect="1"/>
          </p:cNvPicPr>
          <p:nvPr/>
        </p:nvPicPr>
        <p:blipFill>
          <a:blip r:embed="rId3"/>
          <a:stretch>
            <a:fillRect/>
          </a:stretch>
        </p:blipFill>
        <p:spPr>
          <a:xfrm>
            <a:off x="7885289" y="1370659"/>
            <a:ext cx="3759200" cy="3759200"/>
          </a:xfrm>
          <a:prstGeom prst="rect">
            <a:avLst/>
          </a:prstGeom>
        </p:spPr>
      </p:pic>
      <p:sp>
        <p:nvSpPr>
          <p:cNvPr id="10" name="TextBox 9">
            <a:extLst>
              <a:ext uri="{FF2B5EF4-FFF2-40B4-BE49-F238E27FC236}">
                <a16:creationId xmlns:a16="http://schemas.microsoft.com/office/drawing/2014/main" id="{540D4C6F-8149-17F0-7EE5-35FE8784C423}"/>
              </a:ext>
            </a:extLst>
          </p:cNvPr>
          <p:cNvSpPr txBox="1"/>
          <p:nvPr/>
        </p:nvSpPr>
        <p:spPr>
          <a:xfrm>
            <a:off x="8344369" y="5484518"/>
            <a:ext cx="334903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accent2"/>
                </a:solidFill>
                <a:cs typeface="Calibri"/>
              </a:rPr>
              <a:t>This image (and the one on the previous slide) was generated by Stable Diffusion for the prompt "</a:t>
            </a:r>
            <a:r>
              <a:rPr lang="en-US" b="1" i="1" dirty="0">
                <a:solidFill>
                  <a:schemeClr val="accent2"/>
                </a:solidFill>
                <a:cs typeface="Calibri"/>
              </a:rPr>
              <a:t>Generative AI</a:t>
            </a:r>
            <a:r>
              <a:rPr lang="en-US" dirty="0">
                <a:solidFill>
                  <a:schemeClr val="accent2"/>
                </a:solidFill>
                <a:cs typeface="Calibri"/>
              </a:rPr>
              <a:t>"</a:t>
            </a:r>
          </a:p>
        </p:txBody>
      </p:sp>
      <p:sp>
        <p:nvSpPr>
          <p:cNvPr id="5" name="TextBox 4">
            <a:extLst>
              <a:ext uri="{FF2B5EF4-FFF2-40B4-BE49-F238E27FC236}">
                <a16:creationId xmlns:a16="http://schemas.microsoft.com/office/drawing/2014/main" id="{E500A841-5720-5F2F-FFD7-50066169530E}"/>
              </a:ext>
            </a:extLst>
          </p:cNvPr>
          <p:cNvSpPr txBox="1"/>
          <p:nvPr/>
        </p:nvSpPr>
        <p:spPr>
          <a:xfrm>
            <a:off x="846667" y="1650999"/>
            <a:ext cx="5952066" cy="12557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2800" dirty="0">
                <a:solidFill>
                  <a:schemeClr val="accent1"/>
                </a:solidFill>
                <a:cs typeface="Calibri"/>
              </a:rPr>
              <a:t>Artificial Intelligence</a:t>
            </a:r>
            <a:r>
              <a:rPr lang="en-US" sz="2800" dirty="0">
                <a:cs typeface="Calibri"/>
              </a:rPr>
              <a:t>: A program which mimics human-like intelligent behavior using computational means</a:t>
            </a:r>
          </a:p>
        </p:txBody>
      </p:sp>
    </p:spTree>
    <p:extLst>
      <p:ext uri="{BB962C8B-B14F-4D97-AF65-F5344CB8AC3E}">
        <p14:creationId xmlns:p14="http://schemas.microsoft.com/office/powerpoint/2010/main" val="292840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CF0F5E-03B8-30BA-6007-2ABCE63B02F6}"/>
              </a:ext>
            </a:extLst>
          </p:cNvPr>
          <p:cNvPicPr>
            <a:picLocks noChangeAspect="1"/>
          </p:cNvPicPr>
          <p:nvPr/>
        </p:nvPicPr>
        <p:blipFill rotWithShape="1">
          <a:blip r:embed="rId2">
            <a:extLst>
              <a:ext uri="{28A0092B-C50C-407E-A947-70E740481C1C}">
                <a14:useLocalDpi xmlns:a14="http://schemas.microsoft.com/office/drawing/2010/main" val="0"/>
              </a:ext>
            </a:extLst>
          </a:blip>
          <a:srcRect r="2564" b="17798"/>
          <a:stretch/>
        </p:blipFill>
        <p:spPr>
          <a:xfrm>
            <a:off x="1972175" y="159750"/>
            <a:ext cx="8572524" cy="6538499"/>
          </a:xfrm>
          <a:prstGeom prst="rect">
            <a:avLst/>
          </a:prstGeom>
          <a:ln>
            <a:solidFill>
              <a:schemeClr val="tx1"/>
            </a:solidFill>
            <a:extLst>
              <a:ext uri="{C807C97D-BFC1-408E-A445-0C87EB9F89A2}">
                <ask:lineSketchStyleProps xmlns:ask="http://schemas.microsoft.com/office/drawing/2018/sketchyshapes" sd="991030811">
                  <a:custGeom>
                    <a:avLst/>
                    <a:gdLst>
                      <a:gd name="connsiteX0" fmla="*/ 0 w 8572524"/>
                      <a:gd name="connsiteY0" fmla="*/ 0 h 6538499"/>
                      <a:gd name="connsiteX1" fmla="*/ 314326 w 8572524"/>
                      <a:gd name="connsiteY1" fmla="*/ 0 h 6538499"/>
                      <a:gd name="connsiteX2" fmla="*/ 800102 w 8572524"/>
                      <a:gd name="connsiteY2" fmla="*/ 0 h 6538499"/>
                      <a:gd name="connsiteX3" fmla="*/ 1200153 w 8572524"/>
                      <a:gd name="connsiteY3" fmla="*/ 0 h 6538499"/>
                      <a:gd name="connsiteX4" fmla="*/ 1943105 w 8572524"/>
                      <a:gd name="connsiteY4" fmla="*/ 0 h 6538499"/>
                      <a:gd name="connsiteX5" fmla="*/ 2514607 w 8572524"/>
                      <a:gd name="connsiteY5" fmla="*/ 0 h 6538499"/>
                      <a:gd name="connsiteX6" fmla="*/ 2914658 w 8572524"/>
                      <a:gd name="connsiteY6" fmla="*/ 0 h 6538499"/>
                      <a:gd name="connsiteX7" fmla="*/ 3486160 w 8572524"/>
                      <a:gd name="connsiteY7" fmla="*/ 0 h 6538499"/>
                      <a:gd name="connsiteX8" fmla="*/ 3886211 w 8572524"/>
                      <a:gd name="connsiteY8" fmla="*/ 0 h 6538499"/>
                      <a:gd name="connsiteX9" fmla="*/ 4200537 w 8572524"/>
                      <a:gd name="connsiteY9" fmla="*/ 0 h 6538499"/>
                      <a:gd name="connsiteX10" fmla="*/ 4686313 w 8572524"/>
                      <a:gd name="connsiteY10" fmla="*/ 0 h 6538499"/>
                      <a:gd name="connsiteX11" fmla="*/ 5343540 w 8572524"/>
                      <a:gd name="connsiteY11" fmla="*/ 0 h 6538499"/>
                      <a:gd name="connsiteX12" fmla="*/ 6000767 w 8572524"/>
                      <a:gd name="connsiteY12" fmla="*/ 0 h 6538499"/>
                      <a:gd name="connsiteX13" fmla="*/ 6743719 w 8572524"/>
                      <a:gd name="connsiteY13" fmla="*/ 0 h 6538499"/>
                      <a:gd name="connsiteX14" fmla="*/ 7315220 w 8572524"/>
                      <a:gd name="connsiteY14" fmla="*/ 0 h 6538499"/>
                      <a:gd name="connsiteX15" fmla="*/ 7629546 w 8572524"/>
                      <a:gd name="connsiteY15" fmla="*/ 0 h 6538499"/>
                      <a:gd name="connsiteX16" fmla="*/ 8572524 w 8572524"/>
                      <a:gd name="connsiteY16" fmla="*/ 0 h 6538499"/>
                      <a:gd name="connsiteX17" fmla="*/ 8572524 w 8572524"/>
                      <a:gd name="connsiteY17" fmla="*/ 398254 h 6538499"/>
                      <a:gd name="connsiteX18" fmla="*/ 8572524 w 8572524"/>
                      <a:gd name="connsiteY18" fmla="*/ 927278 h 6538499"/>
                      <a:gd name="connsiteX19" fmla="*/ 8572524 w 8572524"/>
                      <a:gd name="connsiteY19" fmla="*/ 1652457 h 6538499"/>
                      <a:gd name="connsiteX20" fmla="*/ 8572524 w 8572524"/>
                      <a:gd name="connsiteY20" fmla="*/ 2377636 h 6538499"/>
                      <a:gd name="connsiteX21" fmla="*/ 8572524 w 8572524"/>
                      <a:gd name="connsiteY21" fmla="*/ 2775890 h 6538499"/>
                      <a:gd name="connsiteX22" fmla="*/ 8572524 w 8572524"/>
                      <a:gd name="connsiteY22" fmla="*/ 3304914 h 6538499"/>
                      <a:gd name="connsiteX23" fmla="*/ 8572524 w 8572524"/>
                      <a:gd name="connsiteY23" fmla="*/ 3899323 h 6538499"/>
                      <a:gd name="connsiteX24" fmla="*/ 8572524 w 8572524"/>
                      <a:gd name="connsiteY24" fmla="*/ 4493732 h 6538499"/>
                      <a:gd name="connsiteX25" fmla="*/ 8572524 w 8572524"/>
                      <a:gd name="connsiteY25" fmla="*/ 4891986 h 6538499"/>
                      <a:gd name="connsiteX26" fmla="*/ 8572524 w 8572524"/>
                      <a:gd name="connsiteY26" fmla="*/ 5290240 h 6538499"/>
                      <a:gd name="connsiteX27" fmla="*/ 8572524 w 8572524"/>
                      <a:gd name="connsiteY27" fmla="*/ 5884649 h 6538499"/>
                      <a:gd name="connsiteX28" fmla="*/ 8572524 w 8572524"/>
                      <a:gd name="connsiteY28" fmla="*/ 6538499 h 6538499"/>
                      <a:gd name="connsiteX29" fmla="*/ 8258198 w 8572524"/>
                      <a:gd name="connsiteY29" fmla="*/ 6538499 h 6538499"/>
                      <a:gd name="connsiteX30" fmla="*/ 7772422 w 8572524"/>
                      <a:gd name="connsiteY30" fmla="*/ 6538499 h 6538499"/>
                      <a:gd name="connsiteX31" fmla="*/ 7458096 w 8572524"/>
                      <a:gd name="connsiteY31" fmla="*/ 6538499 h 6538499"/>
                      <a:gd name="connsiteX32" fmla="*/ 7058045 w 8572524"/>
                      <a:gd name="connsiteY32" fmla="*/ 6538499 h 6538499"/>
                      <a:gd name="connsiteX33" fmla="*/ 6315093 w 8572524"/>
                      <a:gd name="connsiteY33" fmla="*/ 6538499 h 6538499"/>
                      <a:gd name="connsiteX34" fmla="*/ 5657866 w 8572524"/>
                      <a:gd name="connsiteY34" fmla="*/ 6538499 h 6538499"/>
                      <a:gd name="connsiteX35" fmla="*/ 4914914 w 8572524"/>
                      <a:gd name="connsiteY35" fmla="*/ 6538499 h 6538499"/>
                      <a:gd name="connsiteX36" fmla="*/ 4257687 w 8572524"/>
                      <a:gd name="connsiteY36" fmla="*/ 6538499 h 6538499"/>
                      <a:gd name="connsiteX37" fmla="*/ 3857636 w 8572524"/>
                      <a:gd name="connsiteY37" fmla="*/ 6538499 h 6538499"/>
                      <a:gd name="connsiteX38" fmla="*/ 3286134 w 8572524"/>
                      <a:gd name="connsiteY38" fmla="*/ 6538499 h 6538499"/>
                      <a:gd name="connsiteX39" fmla="*/ 2886083 w 8572524"/>
                      <a:gd name="connsiteY39" fmla="*/ 6538499 h 6538499"/>
                      <a:gd name="connsiteX40" fmla="*/ 2486032 w 8572524"/>
                      <a:gd name="connsiteY40" fmla="*/ 6538499 h 6538499"/>
                      <a:gd name="connsiteX41" fmla="*/ 2000256 w 8572524"/>
                      <a:gd name="connsiteY41" fmla="*/ 6538499 h 6538499"/>
                      <a:gd name="connsiteX42" fmla="*/ 1600204 w 8572524"/>
                      <a:gd name="connsiteY42" fmla="*/ 6538499 h 6538499"/>
                      <a:gd name="connsiteX43" fmla="*/ 942978 w 8572524"/>
                      <a:gd name="connsiteY43" fmla="*/ 6538499 h 6538499"/>
                      <a:gd name="connsiteX44" fmla="*/ 542927 w 8572524"/>
                      <a:gd name="connsiteY44" fmla="*/ 6538499 h 6538499"/>
                      <a:gd name="connsiteX45" fmla="*/ 0 w 8572524"/>
                      <a:gd name="connsiteY45" fmla="*/ 6538499 h 6538499"/>
                      <a:gd name="connsiteX46" fmla="*/ 0 w 8572524"/>
                      <a:gd name="connsiteY46" fmla="*/ 5813320 h 6538499"/>
                      <a:gd name="connsiteX47" fmla="*/ 0 w 8572524"/>
                      <a:gd name="connsiteY47" fmla="*/ 5088141 h 6538499"/>
                      <a:gd name="connsiteX48" fmla="*/ 0 w 8572524"/>
                      <a:gd name="connsiteY48" fmla="*/ 4689887 h 6538499"/>
                      <a:gd name="connsiteX49" fmla="*/ 0 w 8572524"/>
                      <a:gd name="connsiteY49" fmla="*/ 4226248 h 6538499"/>
                      <a:gd name="connsiteX50" fmla="*/ 0 w 8572524"/>
                      <a:gd name="connsiteY50" fmla="*/ 3501069 h 6538499"/>
                      <a:gd name="connsiteX51" fmla="*/ 0 w 8572524"/>
                      <a:gd name="connsiteY51" fmla="*/ 2972045 h 6538499"/>
                      <a:gd name="connsiteX52" fmla="*/ 0 w 8572524"/>
                      <a:gd name="connsiteY52" fmla="*/ 2246866 h 6538499"/>
                      <a:gd name="connsiteX53" fmla="*/ 0 w 8572524"/>
                      <a:gd name="connsiteY53" fmla="*/ 1587072 h 6538499"/>
                      <a:gd name="connsiteX54" fmla="*/ 0 w 8572524"/>
                      <a:gd name="connsiteY54" fmla="*/ 861893 h 6538499"/>
                      <a:gd name="connsiteX55" fmla="*/ 0 w 8572524"/>
                      <a:gd name="connsiteY55" fmla="*/ 0 h 653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572524" h="6538499" fill="none" extrusionOk="0">
                        <a:moveTo>
                          <a:pt x="0" y="0"/>
                        </a:moveTo>
                        <a:cubicBezTo>
                          <a:pt x="116149" y="-29192"/>
                          <a:pt x="162773" y="4193"/>
                          <a:pt x="314326" y="0"/>
                        </a:cubicBezTo>
                        <a:cubicBezTo>
                          <a:pt x="465879" y="-4193"/>
                          <a:pt x="591584" y="193"/>
                          <a:pt x="800102" y="0"/>
                        </a:cubicBezTo>
                        <a:cubicBezTo>
                          <a:pt x="1008620" y="-193"/>
                          <a:pt x="1100435" y="3613"/>
                          <a:pt x="1200153" y="0"/>
                        </a:cubicBezTo>
                        <a:cubicBezTo>
                          <a:pt x="1299871" y="-3613"/>
                          <a:pt x="1721364" y="12349"/>
                          <a:pt x="1943105" y="0"/>
                        </a:cubicBezTo>
                        <a:cubicBezTo>
                          <a:pt x="2164846" y="-12349"/>
                          <a:pt x="2329958" y="40309"/>
                          <a:pt x="2514607" y="0"/>
                        </a:cubicBezTo>
                        <a:cubicBezTo>
                          <a:pt x="2699256" y="-40309"/>
                          <a:pt x="2729764" y="38731"/>
                          <a:pt x="2914658" y="0"/>
                        </a:cubicBezTo>
                        <a:cubicBezTo>
                          <a:pt x="3099552" y="-38731"/>
                          <a:pt x="3365996" y="25229"/>
                          <a:pt x="3486160" y="0"/>
                        </a:cubicBezTo>
                        <a:cubicBezTo>
                          <a:pt x="3606324" y="-25229"/>
                          <a:pt x="3718781" y="584"/>
                          <a:pt x="3886211" y="0"/>
                        </a:cubicBezTo>
                        <a:cubicBezTo>
                          <a:pt x="4053641" y="-584"/>
                          <a:pt x="4070106" y="35893"/>
                          <a:pt x="4200537" y="0"/>
                        </a:cubicBezTo>
                        <a:cubicBezTo>
                          <a:pt x="4330968" y="-35893"/>
                          <a:pt x="4555886" y="14001"/>
                          <a:pt x="4686313" y="0"/>
                        </a:cubicBezTo>
                        <a:cubicBezTo>
                          <a:pt x="4816740" y="-14001"/>
                          <a:pt x="5028024" y="22614"/>
                          <a:pt x="5343540" y="0"/>
                        </a:cubicBezTo>
                        <a:cubicBezTo>
                          <a:pt x="5659056" y="-22614"/>
                          <a:pt x="5801313" y="29686"/>
                          <a:pt x="6000767" y="0"/>
                        </a:cubicBezTo>
                        <a:cubicBezTo>
                          <a:pt x="6200221" y="-29686"/>
                          <a:pt x="6438666" y="84432"/>
                          <a:pt x="6743719" y="0"/>
                        </a:cubicBezTo>
                        <a:cubicBezTo>
                          <a:pt x="7048772" y="-84432"/>
                          <a:pt x="7059629" y="19218"/>
                          <a:pt x="7315220" y="0"/>
                        </a:cubicBezTo>
                        <a:cubicBezTo>
                          <a:pt x="7570811" y="-19218"/>
                          <a:pt x="7483595" y="25718"/>
                          <a:pt x="7629546" y="0"/>
                        </a:cubicBezTo>
                        <a:cubicBezTo>
                          <a:pt x="7775497" y="-25718"/>
                          <a:pt x="8252854" y="108938"/>
                          <a:pt x="8572524" y="0"/>
                        </a:cubicBezTo>
                        <a:cubicBezTo>
                          <a:pt x="8574087" y="100116"/>
                          <a:pt x="8540880" y="236574"/>
                          <a:pt x="8572524" y="398254"/>
                        </a:cubicBezTo>
                        <a:cubicBezTo>
                          <a:pt x="8604168" y="559934"/>
                          <a:pt x="8527168" y="771160"/>
                          <a:pt x="8572524" y="927278"/>
                        </a:cubicBezTo>
                        <a:cubicBezTo>
                          <a:pt x="8617880" y="1083396"/>
                          <a:pt x="8560220" y="1347347"/>
                          <a:pt x="8572524" y="1652457"/>
                        </a:cubicBezTo>
                        <a:cubicBezTo>
                          <a:pt x="8584828" y="1957567"/>
                          <a:pt x="8570863" y="2100117"/>
                          <a:pt x="8572524" y="2377636"/>
                        </a:cubicBezTo>
                        <a:cubicBezTo>
                          <a:pt x="8574185" y="2655155"/>
                          <a:pt x="8571097" y="2601429"/>
                          <a:pt x="8572524" y="2775890"/>
                        </a:cubicBezTo>
                        <a:cubicBezTo>
                          <a:pt x="8573951" y="2950351"/>
                          <a:pt x="8529569" y="3174210"/>
                          <a:pt x="8572524" y="3304914"/>
                        </a:cubicBezTo>
                        <a:cubicBezTo>
                          <a:pt x="8615479" y="3435618"/>
                          <a:pt x="8506724" y="3753908"/>
                          <a:pt x="8572524" y="3899323"/>
                        </a:cubicBezTo>
                        <a:cubicBezTo>
                          <a:pt x="8638324" y="4044738"/>
                          <a:pt x="8569669" y="4264458"/>
                          <a:pt x="8572524" y="4493732"/>
                        </a:cubicBezTo>
                        <a:cubicBezTo>
                          <a:pt x="8575379" y="4723006"/>
                          <a:pt x="8525539" y="4806514"/>
                          <a:pt x="8572524" y="4891986"/>
                        </a:cubicBezTo>
                        <a:cubicBezTo>
                          <a:pt x="8619509" y="4977458"/>
                          <a:pt x="8571471" y="5149543"/>
                          <a:pt x="8572524" y="5290240"/>
                        </a:cubicBezTo>
                        <a:cubicBezTo>
                          <a:pt x="8573577" y="5430937"/>
                          <a:pt x="8524011" y="5722170"/>
                          <a:pt x="8572524" y="5884649"/>
                        </a:cubicBezTo>
                        <a:cubicBezTo>
                          <a:pt x="8621037" y="6047128"/>
                          <a:pt x="8494895" y="6365026"/>
                          <a:pt x="8572524" y="6538499"/>
                        </a:cubicBezTo>
                        <a:cubicBezTo>
                          <a:pt x="8479360" y="6548064"/>
                          <a:pt x="8327043" y="6516458"/>
                          <a:pt x="8258198" y="6538499"/>
                        </a:cubicBezTo>
                        <a:cubicBezTo>
                          <a:pt x="8189353" y="6560540"/>
                          <a:pt x="7981766" y="6506767"/>
                          <a:pt x="7772422" y="6538499"/>
                        </a:cubicBezTo>
                        <a:cubicBezTo>
                          <a:pt x="7563078" y="6570231"/>
                          <a:pt x="7589893" y="6517371"/>
                          <a:pt x="7458096" y="6538499"/>
                        </a:cubicBezTo>
                        <a:cubicBezTo>
                          <a:pt x="7326299" y="6559627"/>
                          <a:pt x="7188449" y="6534963"/>
                          <a:pt x="7058045" y="6538499"/>
                        </a:cubicBezTo>
                        <a:cubicBezTo>
                          <a:pt x="6927641" y="6542035"/>
                          <a:pt x="6539475" y="6487499"/>
                          <a:pt x="6315093" y="6538499"/>
                        </a:cubicBezTo>
                        <a:cubicBezTo>
                          <a:pt x="6090711" y="6589499"/>
                          <a:pt x="5854281" y="6480154"/>
                          <a:pt x="5657866" y="6538499"/>
                        </a:cubicBezTo>
                        <a:cubicBezTo>
                          <a:pt x="5461451" y="6596844"/>
                          <a:pt x="5272992" y="6485804"/>
                          <a:pt x="4914914" y="6538499"/>
                        </a:cubicBezTo>
                        <a:cubicBezTo>
                          <a:pt x="4556836" y="6591194"/>
                          <a:pt x="4457288" y="6519519"/>
                          <a:pt x="4257687" y="6538499"/>
                        </a:cubicBezTo>
                        <a:cubicBezTo>
                          <a:pt x="4058086" y="6557479"/>
                          <a:pt x="4029201" y="6525289"/>
                          <a:pt x="3857636" y="6538499"/>
                        </a:cubicBezTo>
                        <a:cubicBezTo>
                          <a:pt x="3686071" y="6551709"/>
                          <a:pt x="3439406" y="6511979"/>
                          <a:pt x="3286134" y="6538499"/>
                        </a:cubicBezTo>
                        <a:cubicBezTo>
                          <a:pt x="3132862" y="6565019"/>
                          <a:pt x="3030952" y="6512965"/>
                          <a:pt x="2886083" y="6538499"/>
                        </a:cubicBezTo>
                        <a:cubicBezTo>
                          <a:pt x="2741214" y="6564033"/>
                          <a:pt x="2658820" y="6494010"/>
                          <a:pt x="2486032" y="6538499"/>
                        </a:cubicBezTo>
                        <a:cubicBezTo>
                          <a:pt x="2313244" y="6582988"/>
                          <a:pt x="2209929" y="6505275"/>
                          <a:pt x="2000256" y="6538499"/>
                        </a:cubicBezTo>
                        <a:cubicBezTo>
                          <a:pt x="1790583" y="6571723"/>
                          <a:pt x="1693410" y="6494247"/>
                          <a:pt x="1600204" y="6538499"/>
                        </a:cubicBezTo>
                        <a:cubicBezTo>
                          <a:pt x="1506998" y="6582751"/>
                          <a:pt x="1137898" y="6500825"/>
                          <a:pt x="942978" y="6538499"/>
                        </a:cubicBezTo>
                        <a:cubicBezTo>
                          <a:pt x="748058" y="6576173"/>
                          <a:pt x="696266" y="6526054"/>
                          <a:pt x="542927" y="6538499"/>
                        </a:cubicBezTo>
                        <a:cubicBezTo>
                          <a:pt x="389588" y="6550944"/>
                          <a:pt x="186606" y="6503981"/>
                          <a:pt x="0" y="6538499"/>
                        </a:cubicBezTo>
                        <a:cubicBezTo>
                          <a:pt x="-55961" y="6331861"/>
                          <a:pt x="27539" y="6094517"/>
                          <a:pt x="0" y="5813320"/>
                        </a:cubicBezTo>
                        <a:cubicBezTo>
                          <a:pt x="-27539" y="5532123"/>
                          <a:pt x="26725" y="5384110"/>
                          <a:pt x="0" y="5088141"/>
                        </a:cubicBezTo>
                        <a:cubicBezTo>
                          <a:pt x="-26725" y="4792172"/>
                          <a:pt x="14236" y="4869788"/>
                          <a:pt x="0" y="4689887"/>
                        </a:cubicBezTo>
                        <a:cubicBezTo>
                          <a:pt x="-14236" y="4509986"/>
                          <a:pt x="20744" y="4373518"/>
                          <a:pt x="0" y="4226248"/>
                        </a:cubicBezTo>
                        <a:cubicBezTo>
                          <a:pt x="-20744" y="4078978"/>
                          <a:pt x="4894" y="3806762"/>
                          <a:pt x="0" y="3501069"/>
                        </a:cubicBezTo>
                        <a:cubicBezTo>
                          <a:pt x="-4894" y="3195376"/>
                          <a:pt x="25180" y="3196441"/>
                          <a:pt x="0" y="2972045"/>
                        </a:cubicBezTo>
                        <a:cubicBezTo>
                          <a:pt x="-25180" y="2747649"/>
                          <a:pt x="58380" y="2566744"/>
                          <a:pt x="0" y="2246866"/>
                        </a:cubicBezTo>
                        <a:cubicBezTo>
                          <a:pt x="-58380" y="1926988"/>
                          <a:pt x="38111" y="1762265"/>
                          <a:pt x="0" y="1587072"/>
                        </a:cubicBezTo>
                        <a:cubicBezTo>
                          <a:pt x="-38111" y="1411879"/>
                          <a:pt x="57486" y="1139034"/>
                          <a:pt x="0" y="861893"/>
                        </a:cubicBezTo>
                        <a:cubicBezTo>
                          <a:pt x="-57486" y="584752"/>
                          <a:pt x="73419" y="380739"/>
                          <a:pt x="0" y="0"/>
                        </a:cubicBezTo>
                        <a:close/>
                      </a:path>
                      <a:path w="8572524" h="6538499" stroke="0" extrusionOk="0">
                        <a:moveTo>
                          <a:pt x="0" y="0"/>
                        </a:moveTo>
                        <a:cubicBezTo>
                          <a:pt x="97698" y="-21376"/>
                          <a:pt x="238714" y="35760"/>
                          <a:pt x="314326" y="0"/>
                        </a:cubicBezTo>
                        <a:cubicBezTo>
                          <a:pt x="389938" y="-35760"/>
                          <a:pt x="678532" y="74907"/>
                          <a:pt x="971553" y="0"/>
                        </a:cubicBezTo>
                        <a:cubicBezTo>
                          <a:pt x="1264574" y="-74907"/>
                          <a:pt x="1364591" y="27209"/>
                          <a:pt x="1543054" y="0"/>
                        </a:cubicBezTo>
                        <a:cubicBezTo>
                          <a:pt x="1721517" y="-27209"/>
                          <a:pt x="1772794" y="22186"/>
                          <a:pt x="1943105" y="0"/>
                        </a:cubicBezTo>
                        <a:cubicBezTo>
                          <a:pt x="2113416" y="-22186"/>
                          <a:pt x="2417525" y="16397"/>
                          <a:pt x="2600332" y="0"/>
                        </a:cubicBezTo>
                        <a:cubicBezTo>
                          <a:pt x="2783139" y="-16397"/>
                          <a:pt x="3062421" y="83432"/>
                          <a:pt x="3343284" y="0"/>
                        </a:cubicBezTo>
                        <a:cubicBezTo>
                          <a:pt x="3624147" y="-83432"/>
                          <a:pt x="3546222" y="44959"/>
                          <a:pt x="3743335" y="0"/>
                        </a:cubicBezTo>
                        <a:cubicBezTo>
                          <a:pt x="3940448" y="-44959"/>
                          <a:pt x="4315453" y="75702"/>
                          <a:pt x="4486288" y="0"/>
                        </a:cubicBezTo>
                        <a:cubicBezTo>
                          <a:pt x="4657123" y="-75702"/>
                          <a:pt x="4794876" y="27242"/>
                          <a:pt x="5057789" y="0"/>
                        </a:cubicBezTo>
                        <a:cubicBezTo>
                          <a:pt x="5320702" y="-27242"/>
                          <a:pt x="5500646" y="32102"/>
                          <a:pt x="5800741" y="0"/>
                        </a:cubicBezTo>
                        <a:cubicBezTo>
                          <a:pt x="6100836" y="-32102"/>
                          <a:pt x="6147076" y="42582"/>
                          <a:pt x="6286518" y="0"/>
                        </a:cubicBezTo>
                        <a:cubicBezTo>
                          <a:pt x="6425960" y="-42582"/>
                          <a:pt x="6535892" y="9471"/>
                          <a:pt x="6600843" y="0"/>
                        </a:cubicBezTo>
                        <a:cubicBezTo>
                          <a:pt x="6665795" y="-9471"/>
                          <a:pt x="7194347" y="78153"/>
                          <a:pt x="7343796" y="0"/>
                        </a:cubicBezTo>
                        <a:cubicBezTo>
                          <a:pt x="7493245" y="-78153"/>
                          <a:pt x="7629925" y="22146"/>
                          <a:pt x="7915297" y="0"/>
                        </a:cubicBezTo>
                        <a:cubicBezTo>
                          <a:pt x="8200669" y="-22146"/>
                          <a:pt x="8378571" y="60046"/>
                          <a:pt x="8572524" y="0"/>
                        </a:cubicBezTo>
                        <a:cubicBezTo>
                          <a:pt x="8595332" y="190627"/>
                          <a:pt x="8560649" y="437328"/>
                          <a:pt x="8572524" y="594409"/>
                        </a:cubicBezTo>
                        <a:cubicBezTo>
                          <a:pt x="8584399" y="751490"/>
                          <a:pt x="8508115" y="1158431"/>
                          <a:pt x="8572524" y="1319588"/>
                        </a:cubicBezTo>
                        <a:cubicBezTo>
                          <a:pt x="8636933" y="1480745"/>
                          <a:pt x="8540673" y="1685535"/>
                          <a:pt x="8572524" y="1783227"/>
                        </a:cubicBezTo>
                        <a:cubicBezTo>
                          <a:pt x="8604375" y="1880919"/>
                          <a:pt x="8545546" y="2056120"/>
                          <a:pt x="8572524" y="2246866"/>
                        </a:cubicBezTo>
                        <a:cubicBezTo>
                          <a:pt x="8599502" y="2437612"/>
                          <a:pt x="8560137" y="2547377"/>
                          <a:pt x="8572524" y="2775890"/>
                        </a:cubicBezTo>
                        <a:cubicBezTo>
                          <a:pt x="8584911" y="3004403"/>
                          <a:pt x="8525316" y="3084895"/>
                          <a:pt x="8572524" y="3239529"/>
                        </a:cubicBezTo>
                        <a:cubicBezTo>
                          <a:pt x="8619732" y="3394163"/>
                          <a:pt x="8531302" y="3527872"/>
                          <a:pt x="8572524" y="3637783"/>
                        </a:cubicBezTo>
                        <a:cubicBezTo>
                          <a:pt x="8613746" y="3747694"/>
                          <a:pt x="8563944" y="4045997"/>
                          <a:pt x="8572524" y="4297577"/>
                        </a:cubicBezTo>
                        <a:cubicBezTo>
                          <a:pt x="8581104" y="4549157"/>
                          <a:pt x="8550816" y="4786727"/>
                          <a:pt x="8572524" y="5022756"/>
                        </a:cubicBezTo>
                        <a:cubicBezTo>
                          <a:pt x="8594232" y="5258785"/>
                          <a:pt x="8546285" y="5387784"/>
                          <a:pt x="8572524" y="5617165"/>
                        </a:cubicBezTo>
                        <a:cubicBezTo>
                          <a:pt x="8598763" y="5846546"/>
                          <a:pt x="8549169" y="6105349"/>
                          <a:pt x="8572524" y="6538499"/>
                        </a:cubicBezTo>
                        <a:cubicBezTo>
                          <a:pt x="8468232" y="6592869"/>
                          <a:pt x="8203659" y="6517862"/>
                          <a:pt x="8086748" y="6538499"/>
                        </a:cubicBezTo>
                        <a:cubicBezTo>
                          <a:pt x="7969837" y="6559136"/>
                          <a:pt x="7742148" y="6526539"/>
                          <a:pt x="7600971" y="6538499"/>
                        </a:cubicBezTo>
                        <a:cubicBezTo>
                          <a:pt x="7459794" y="6550459"/>
                          <a:pt x="7222012" y="6486192"/>
                          <a:pt x="7029470" y="6538499"/>
                        </a:cubicBezTo>
                        <a:cubicBezTo>
                          <a:pt x="6836928" y="6590806"/>
                          <a:pt x="6763518" y="6505589"/>
                          <a:pt x="6629419" y="6538499"/>
                        </a:cubicBezTo>
                        <a:cubicBezTo>
                          <a:pt x="6495320" y="6571409"/>
                          <a:pt x="6234811" y="6514854"/>
                          <a:pt x="5972192" y="6538499"/>
                        </a:cubicBezTo>
                        <a:cubicBezTo>
                          <a:pt x="5709573" y="6562144"/>
                          <a:pt x="5669547" y="6506643"/>
                          <a:pt x="5572141" y="6538499"/>
                        </a:cubicBezTo>
                        <a:cubicBezTo>
                          <a:pt x="5474735" y="6570355"/>
                          <a:pt x="5209424" y="6530637"/>
                          <a:pt x="5000639" y="6538499"/>
                        </a:cubicBezTo>
                        <a:cubicBezTo>
                          <a:pt x="4791854" y="6546361"/>
                          <a:pt x="4690133" y="6530907"/>
                          <a:pt x="4429137" y="6538499"/>
                        </a:cubicBezTo>
                        <a:cubicBezTo>
                          <a:pt x="4168141" y="6546091"/>
                          <a:pt x="4228872" y="6508704"/>
                          <a:pt x="4029086" y="6538499"/>
                        </a:cubicBezTo>
                        <a:cubicBezTo>
                          <a:pt x="3829300" y="6568294"/>
                          <a:pt x="3713114" y="6525441"/>
                          <a:pt x="3629035" y="6538499"/>
                        </a:cubicBezTo>
                        <a:cubicBezTo>
                          <a:pt x="3544956" y="6551557"/>
                          <a:pt x="3302319" y="6534645"/>
                          <a:pt x="3057534" y="6538499"/>
                        </a:cubicBezTo>
                        <a:cubicBezTo>
                          <a:pt x="2812749" y="6542353"/>
                          <a:pt x="2700539" y="6479485"/>
                          <a:pt x="2486032" y="6538499"/>
                        </a:cubicBezTo>
                        <a:cubicBezTo>
                          <a:pt x="2271525" y="6597513"/>
                          <a:pt x="2087948" y="6453343"/>
                          <a:pt x="1743080" y="6538499"/>
                        </a:cubicBezTo>
                        <a:cubicBezTo>
                          <a:pt x="1398212" y="6623655"/>
                          <a:pt x="1503881" y="6505058"/>
                          <a:pt x="1428754" y="6538499"/>
                        </a:cubicBezTo>
                        <a:cubicBezTo>
                          <a:pt x="1353627" y="6571940"/>
                          <a:pt x="932032" y="6466938"/>
                          <a:pt x="771527" y="6538499"/>
                        </a:cubicBezTo>
                        <a:cubicBezTo>
                          <a:pt x="611022" y="6610060"/>
                          <a:pt x="374126" y="6466246"/>
                          <a:pt x="0" y="6538499"/>
                        </a:cubicBezTo>
                        <a:cubicBezTo>
                          <a:pt x="-41651" y="6351188"/>
                          <a:pt x="49393" y="6258575"/>
                          <a:pt x="0" y="6074860"/>
                        </a:cubicBezTo>
                        <a:cubicBezTo>
                          <a:pt x="-49393" y="5891145"/>
                          <a:pt x="76502" y="5619765"/>
                          <a:pt x="0" y="5349681"/>
                        </a:cubicBezTo>
                        <a:cubicBezTo>
                          <a:pt x="-76502" y="5079597"/>
                          <a:pt x="34034" y="4770460"/>
                          <a:pt x="0" y="4624502"/>
                        </a:cubicBezTo>
                        <a:cubicBezTo>
                          <a:pt x="-34034" y="4478544"/>
                          <a:pt x="25442" y="4315737"/>
                          <a:pt x="0" y="4226248"/>
                        </a:cubicBezTo>
                        <a:cubicBezTo>
                          <a:pt x="-25442" y="4136759"/>
                          <a:pt x="3478" y="3782098"/>
                          <a:pt x="0" y="3566454"/>
                        </a:cubicBezTo>
                        <a:cubicBezTo>
                          <a:pt x="-3478" y="3350810"/>
                          <a:pt x="62223" y="3199010"/>
                          <a:pt x="0" y="2972045"/>
                        </a:cubicBezTo>
                        <a:cubicBezTo>
                          <a:pt x="-62223" y="2745080"/>
                          <a:pt x="54307" y="2679475"/>
                          <a:pt x="0" y="2508406"/>
                        </a:cubicBezTo>
                        <a:cubicBezTo>
                          <a:pt x="-54307" y="2337337"/>
                          <a:pt x="8364" y="2092188"/>
                          <a:pt x="0" y="1979382"/>
                        </a:cubicBezTo>
                        <a:cubicBezTo>
                          <a:pt x="-8364" y="1866576"/>
                          <a:pt x="25892" y="1735491"/>
                          <a:pt x="0" y="1581128"/>
                        </a:cubicBezTo>
                        <a:cubicBezTo>
                          <a:pt x="-25892" y="1426765"/>
                          <a:pt x="44005" y="1173412"/>
                          <a:pt x="0" y="1052104"/>
                        </a:cubicBezTo>
                        <a:cubicBezTo>
                          <a:pt x="-44005" y="930796"/>
                          <a:pt x="3350" y="764649"/>
                          <a:pt x="0" y="588465"/>
                        </a:cubicBezTo>
                        <a:cubicBezTo>
                          <a:pt x="-3350" y="412281"/>
                          <a:pt x="11370" y="188039"/>
                          <a:pt x="0" y="0"/>
                        </a:cubicBezTo>
                        <a:close/>
                      </a:path>
                    </a:pathLst>
                  </a:custGeom>
                  <ask:type>
                    <ask:lineSketchScribble/>
                  </ask:type>
                </ask:lineSketchStyleProps>
              </a:ext>
            </a:extLst>
          </a:ln>
          <a:effectLst>
            <a:softEdge rad="0"/>
          </a:effectLst>
        </p:spPr>
      </p:pic>
      <p:sp>
        <p:nvSpPr>
          <p:cNvPr id="4" name="TextBox 3">
            <a:extLst>
              <a:ext uri="{FF2B5EF4-FFF2-40B4-BE49-F238E27FC236}">
                <a16:creationId xmlns:a16="http://schemas.microsoft.com/office/drawing/2014/main" id="{4610F9DA-54B8-F38F-6D53-5C574DA2AC0C}"/>
              </a:ext>
            </a:extLst>
          </p:cNvPr>
          <p:cNvSpPr txBox="1"/>
          <p:nvPr/>
        </p:nvSpPr>
        <p:spPr>
          <a:xfrm>
            <a:off x="294640" y="2174240"/>
            <a:ext cx="1834198" cy="1569660"/>
          </a:xfrm>
          <a:prstGeom prst="rect">
            <a:avLst/>
          </a:prstGeom>
          <a:noFill/>
        </p:spPr>
        <p:txBody>
          <a:bodyPr wrap="square" rtlCol="0">
            <a:spAutoFit/>
          </a:bodyPr>
          <a:lstStyle/>
          <a:p>
            <a:r>
              <a:rPr lang="en-US" sz="3200" dirty="0">
                <a:solidFill>
                  <a:schemeClr val="bg1"/>
                </a:solidFill>
                <a:latin typeface="+mj-lt"/>
              </a:rPr>
              <a:t>Food Trucking Locations</a:t>
            </a:r>
          </a:p>
        </p:txBody>
      </p:sp>
      <p:sp>
        <p:nvSpPr>
          <p:cNvPr id="15" name="TextBox 14">
            <a:extLst>
              <a:ext uri="{FF2B5EF4-FFF2-40B4-BE49-F238E27FC236}">
                <a16:creationId xmlns:a16="http://schemas.microsoft.com/office/drawing/2014/main" id="{2087E4C4-6B53-E349-A2DD-4BB9BAABABF4}"/>
              </a:ext>
            </a:extLst>
          </p:cNvPr>
          <p:cNvSpPr txBox="1"/>
          <p:nvPr/>
        </p:nvSpPr>
        <p:spPr>
          <a:xfrm>
            <a:off x="8403657" y="557252"/>
            <a:ext cx="3632336" cy="64698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3200" dirty="0" err="1">
                <a:solidFill>
                  <a:schemeClr val="bg1"/>
                </a:solidFill>
                <a:latin typeface="+mj-lt"/>
              </a:rPr>
              <a:t>ChatGPT</a:t>
            </a:r>
            <a:r>
              <a:rPr lang="en-US" sz="3200" dirty="0">
                <a:solidFill>
                  <a:schemeClr val="bg1"/>
                </a:solidFill>
                <a:latin typeface="+mj-lt"/>
              </a:rPr>
              <a:t> Response</a:t>
            </a:r>
          </a:p>
        </p:txBody>
      </p:sp>
    </p:spTree>
    <p:extLst>
      <p:ext uri="{BB962C8B-B14F-4D97-AF65-F5344CB8AC3E}">
        <p14:creationId xmlns:p14="http://schemas.microsoft.com/office/powerpoint/2010/main" val="5028427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CF0F5E-03B8-30BA-6007-2ABCE63B02F6}"/>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2353175" y="45181"/>
            <a:ext cx="7485650" cy="6767638"/>
          </a:xfrm>
          <a:prstGeom prst="rect">
            <a:avLst/>
          </a:prstGeom>
          <a:ln>
            <a:solidFill>
              <a:schemeClr val="tx1"/>
            </a:solidFill>
            <a:extLst>
              <a:ext uri="{C807C97D-BFC1-408E-A445-0C87EB9F89A2}">
                <ask:lineSketchStyleProps xmlns:ask="http://schemas.microsoft.com/office/drawing/2018/sketchyshapes" sd="991030811">
                  <a:custGeom>
                    <a:avLst/>
                    <a:gdLst>
                      <a:gd name="connsiteX0" fmla="*/ 0 w 7485650"/>
                      <a:gd name="connsiteY0" fmla="*/ 0 h 6767638"/>
                      <a:gd name="connsiteX1" fmla="*/ 426106 w 7485650"/>
                      <a:gd name="connsiteY1" fmla="*/ 0 h 6767638"/>
                      <a:gd name="connsiteX2" fmla="*/ 927069 w 7485650"/>
                      <a:gd name="connsiteY2" fmla="*/ 0 h 6767638"/>
                      <a:gd name="connsiteX3" fmla="*/ 1577745 w 7485650"/>
                      <a:gd name="connsiteY3" fmla="*/ 0 h 6767638"/>
                      <a:gd name="connsiteX4" fmla="*/ 2078707 w 7485650"/>
                      <a:gd name="connsiteY4" fmla="*/ 0 h 6767638"/>
                      <a:gd name="connsiteX5" fmla="*/ 2504814 w 7485650"/>
                      <a:gd name="connsiteY5" fmla="*/ 0 h 6767638"/>
                      <a:gd name="connsiteX6" fmla="*/ 3230346 w 7485650"/>
                      <a:gd name="connsiteY6" fmla="*/ 0 h 6767638"/>
                      <a:gd name="connsiteX7" fmla="*/ 3806165 w 7485650"/>
                      <a:gd name="connsiteY7" fmla="*/ 0 h 6767638"/>
                      <a:gd name="connsiteX8" fmla="*/ 4232271 w 7485650"/>
                      <a:gd name="connsiteY8" fmla="*/ 0 h 6767638"/>
                      <a:gd name="connsiteX9" fmla="*/ 4808091 w 7485650"/>
                      <a:gd name="connsiteY9" fmla="*/ 0 h 6767638"/>
                      <a:gd name="connsiteX10" fmla="*/ 5234197 w 7485650"/>
                      <a:gd name="connsiteY10" fmla="*/ 0 h 6767638"/>
                      <a:gd name="connsiteX11" fmla="*/ 5585447 w 7485650"/>
                      <a:gd name="connsiteY11" fmla="*/ 0 h 6767638"/>
                      <a:gd name="connsiteX12" fmla="*/ 6086409 w 7485650"/>
                      <a:gd name="connsiteY12" fmla="*/ 0 h 6767638"/>
                      <a:gd name="connsiteX13" fmla="*/ 6737085 w 7485650"/>
                      <a:gd name="connsiteY13" fmla="*/ 0 h 6767638"/>
                      <a:gd name="connsiteX14" fmla="*/ 7485650 w 7485650"/>
                      <a:gd name="connsiteY14" fmla="*/ 0 h 6767638"/>
                      <a:gd name="connsiteX15" fmla="*/ 7485650 w 7485650"/>
                      <a:gd name="connsiteY15" fmla="*/ 699323 h 6767638"/>
                      <a:gd name="connsiteX16" fmla="*/ 7485650 w 7485650"/>
                      <a:gd name="connsiteY16" fmla="*/ 1195616 h 6767638"/>
                      <a:gd name="connsiteX17" fmla="*/ 7485650 w 7485650"/>
                      <a:gd name="connsiteY17" fmla="*/ 1827262 h 6767638"/>
                      <a:gd name="connsiteX18" fmla="*/ 7485650 w 7485650"/>
                      <a:gd name="connsiteY18" fmla="*/ 2323556 h 6767638"/>
                      <a:gd name="connsiteX19" fmla="*/ 7485650 w 7485650"/>
                      <a:gd name="connsiteY19" fmla="*/ 2752173 h 6767638"/>
                      <a:gd name="connsiteX20" fmla="*/ 7485650 w 7485650"/>
                      <a:gd name="connsiteY20" fmla="*/ 3248466 h 6767638"/>
                      <a:gd name="connsiteX21" fmla="*/ 7485650 w 7485650"/>
                      <a:gd name="connsiteY21" fmla="*/ 3947789 h 6767638"/>
                      <a:gd name="connsiteX22" fmla="*/ 7485650 w 7485650"/>
                      <a:gd name="connsiteY22" fmla="*/ 4647111 h 6767638"/>
                      <a:gd name="connsiteX23" fmla="*/ 7485650 w 7485650"/>
                      <a:gd name="connsiteY23" fmla="*/ 5008052 h 6767638"/>
                      <a:gd name="connsiteX24" fmla="*/ 7485650 w 7485650"/>
                      <a:gd name="connsiteY24" fmla="*/ 5504346 h 6767638"/>
                      <a:gd name="connsiteX25" fmla="*/ 7485650 w 7485650"/>
                      <a:gd name="connsiteY25" fmla="*/ 6068315 h 6767638"/>
                      <a:gd name="connsiteX26" fmla="*/ 7485650 w 7485650"/>
                      <a:gd name="connsiteY26" fmla="*/ 6767638 h 6767638"/>
                      <a:gd name="connsiteX27" fmla="*/ 7134400 w 7485650"/>
                      <a:gd name="connsiteY27" fmla="*/ 6767638 h 6767638"/>
                      <a:gd name="connsiteX28" fmla="*/ 6408868 w 7485650"/>
                      <a:gd name="connsiteY28" fmla="*/ 6767638 h 6767638"/>
                      <a:gd name="connsiteX29" fmla="*/ 5833049 w 7485650"/>
                      <a:gd name="connsiteY29" fmla="*/ 6767638 h 6767638"/>
                      <a:gd name="connsiteX30" fmla="*/ 5406943 w 7485650"/>
                      <a:gd name="connsiteY30" fmla="*/ 6767638 h 6767638"/>
                      <a:gd name="connsiteX31" fmla="*/ 4980836 w 7485650"/>
                      <a:gd name="connsiteY31" fmla="*/ 6767638 h 6767638"/>
                      <a:gd name="connsiteX32" fmla="*/ 4479874 w 7485650"/>
                      <a:gd name="connsiteY32" fmla="*/ 6767638 h 6767638"/>
                      <a:gd name="connsiteX33" fmla="*/ 4128624 w 7485650"/>
                      <a:gd name="connsiteY33" fmla="*/ 6767638 h 6767638"/>
                      <a:gd name="connsiteX34" fmla="*/ 3702518 w 7485650"/>
                      <a:gd name="connsiteY34" fmla="*/ 6767638 h 6767638"/>
                      <a:gd name="connsiteX35" fmla="*/ 2976985 w 7485650"/>
                      <a:gd name="connsiteY35" fmla="*/ 6767638 h 6767638"/>
                      <a:gd name="connsiteX36" fmla="*/ 2326310 w 7485650"/>
                      <a:gd name="connsiteY36" fmla="*/ 6767638 h 6767638"/>
                      <a:gd name="connsiteX37" fmla="*/ 1600777 w 7485650"/>
                      <a:gd name="connsiteY37" fmla="*/ 6767638 h 6767638"/>
                      <a:gd name="connsiteX38" fmla="*/ 950102 w 7485650"/>
                      <a:gd name="connsiteY38" fmla="*/ 6767638 h 6767638"/>
                      <a:gd name="connsiteX39" fmla="*/ 523996 w 7485650"/>
                      <a:gd name="connsiteY39" fmla="*/ 6767638 h 6767638"/>
                      <a:gd name="connsiteX40" fmla="*/ 0 w 7485650"/>
                      <a:gd name="connsiteY40" fmla="*/ 6767638 h 6767638"/>
                      <a:gd name="connsiteX41" fmla="*/ 0 w 7485650"/>
                      <a:gd name="connsiteY41" fmla="*/ 6339021 h 6767638"/>
                      <a:gd name="connsiteX42" fmla="*/ 0 w 7485650"/>
                      <a:gd name="connsiteY42" fmla="*/ 5775051 h 6767638"/>
                      <a:gd name="connsiteX43" fmla="*/ 0 w 7485650"/>
                      <a:gd name="connsiteY43" fmla="*/ 5211081 h 6767638"/>
                      <a:gd name="connsiteX44" fmla="*/ 0 w 7485650"/>
                      <a:gd name="connsiteY44" fmla="*/ 4850141 h 6767638"/>
                      <a:gd name="connsiteX45" fmla="*/ 0 w 7485650"/>
                      <a:gd name="connsiteY45" fmla="*/ 4353847 h 6767638"/>
                      <a:gd name="connsiteX46" fmla="*/ 0 w 7485650"/>
                      <a:gd name="connsiteY46" fmla="*/ 3925230 h 6767638"/>
                      <a:gd name="connsiteX47" fmla="*/ 0 w 7485650"/>
                      <a:gd name="connsiteY47" fmla="*/ 3361260 h 6767638"/>
                      <a:gd name="connsiteX48" fmla="*/ 0 w 7485650"/>
                      <a:gd name="connsiteY48" fmla="*/ 2932643 h 6767638"/>
                      <a:gd name="connsiteX49" fmla="*/ 0 w 7485650"/>
                      <a:gd name="connsiteY49" fmla="*/ 2233321 h 6767638"/>
                      <a:gd name="connsiteX50" fmla="*/ 0 w 7485650"/>
                      <a:gd name="connsiteY50" fmla="*/ 1872380 h 6767638"/>
                      <a:gd name="connsiteX51" fmla="*/ 0 w 7485650"/>
                      <a:gd name="connsiteY51" fmla="*/ 1443763 h 6767638"/>
                      <a:gd name="connsiteX52" fmla="*/ 0 w 7485650"/>
                      <a:gd name="connsiteY52" fmla="*/ 744440 h 6767638"/>
                      <a:gd name="connsiteX53" fmla="*/ 0 w 7485650"/>
                      <a:gd name="connsiteY53" fmla="*/ 0 h 676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485650" h="6767638" fill="none" extrusionOk="0">
                        <a:moveTo>
                          <a:pt x="0" y="0"/>
                        </a:moveTo>
                        <a:cubicBezTo>
                          <a:pt x="169708" y="-22426"/>
                          <a:pt x="316598" y="28288"/>
                          <a:pt x="426106" y="0"/>
                        </a:cubicBezTo>
                        <a:cubicBezTo>
                          <a:pt x="535614" y="-28288"/>
                          <a:pt x="796765" y="25603"/>
                          <a:pt x="927069" y="0"/>
                        </a:cubicBezTo>
                        <a:cubicBezTo>
                          <a:pt x="1057373" y="-25603"/>
                          <a:pt x="1340765" y="1901"/>
                          <a:pt x="1577745" y="0"/>
                        </a:cubicBezTo>
                        <a:cubicBezTo>
                          <a:pt x="1814725" y="-1901"/>
                          <a:pt x="1949306" y="30704"/>
                          <a:pt x="2078707" y="0"/>
                        </a:cubicBezTo>
                        <a:cubicBezTo>
                          <a:pt x="2208108" y="-30704"/>
                          <a:pt x="2338531" y="34159"/>
                          <a:pt x="2504814" y="0"/>
                        </a:cubicBezTo>
                        <a:cubicBezTo>
                          <a:pt x="2671097" y="-34159"/>
                          <a:pt x="3053016" y="6943"/>
                          <a:pt x="3230346" y="0"/>
                        </a:cubicBezTo>
                        <a:cubicBezTo>
                          <a:pt x="3407676" y="-6943"/>
                          <a:pt x="3594678" y="14088"/>
                          <a:pt x="3806165" y="0"/>
                        </a:cubicBezTo>
                        <a:cubicBezTo>
                          <a:pt x="4017652" y="-14088"/>
                          <a:pt x="4030117" y="31736"/>
                          <a:pt x="4232271" y="0"/>
                        </a:cubicBezTo>
                        <a:cubicBezTo>
                          <a:pt x="4434425" y="-31736"/>
                          <a:pt x="4665124" y="61602"/>
                          <a:pt x="4808091" y="0"/>
                        </a:cubicBezTo>
                        <a:cubicBezTo>
                          <a:pt x="4951058" y="-61602"/>
                          <a:pt x="5102188" y="12386"/>
                          <a:pt x="5234197" y="0"/>
                        </a:cubicBezTo>
                        <a:cubicBezTo>
                          <a:pt x="5366206" y="-12386"/>
                          <a:pt x="5416794" y="29983"/>
                          <a:pt x="5585447" y="0"/>
                        </a:cubicBezTo>
                        <a:cubicBezTo>
                          <a:pt x="5754100" y="-29983"/>
                          <a:pt x="5897223" y="46259"/>
                          <a:pt x="6086409" y="0"/>
                        </a:cubicBezTo>
                        <a:cubicBezTo>
                          <a:pt x="6275595" y="-46259"/>
                          <a:pt x="6447441" y="11608"/>
                          <a:pt x="6737085" y="0"/>
                        </a:cubicBezTo>
                        <a:cubicBezTo>
                          <a:pt x="7026729" y="-11608"/>
                          <a:pt x="7281559" y="69171"/>
                          <a:pt x="7485650" y="0"/>
                        </a:cubicBezTo>
                        <a:cubicBezTo>
                          <a:pt x="7505533" y="211068"/>
                          <a:pt x="7412099" y="407952"/>
                          <a:pt x="7485650" y="699323"/>
                        </a:cubicBezTo>
                        <a:cubicBezTo>
                          <a:pt x="7559201" y="990694"/>
                          <a:pt x="7443613" y="1060115"/>
                          <a:pt x="7485650" y="1195616"/>
                        </a:cubicBezTo>
                        <a:cubicBezTo>
                          <a:pt x="7527687" y="1331117"/>
                          <a:pt x="7426185" y="1614562"/>
                          <a:pt x="7485650" y="1827262"/>
                        </a:cubicBezTo>
                        <a:cubicBezTo>
                          <a:pt x="7545115" y="2039962"/>
                          <a:pt x="7437731" y="2180591"/>
                          <a:pt x="7485650" y="2323556"/>
                        </a:cubicBezTo>
                        <a:cubicBezTo>
                          <a:pt x="7533569" y="2466521"/>
                          <a:pt x="7485191" y="2560372"/>
                          <a:pt x="7485650" y="2752173"/>
                        </a:cubicBezTo>
                        <a:cubicBezTo>
                          <a:pt x="7486109" y="2943974"/>
                          <a:pt x="7454630" y="3052687"/>
                          <a:pt x="7485650" y="3248466"/>
                        </a:cubicBezTo>
                        <a:cubicBezTo>
                          <a:pt x="7516670" y="3444245"/>
                          <a:pt x="7471617" y="3795762"/>
                          <a:pt x="7485650" y="3947789"/>
                        </a:cubicBezTo>
                        <a:cubicBezTo>
                          <a:pt x="7499683" y="4099816"/>
                          <a:pt x="7479548" y="4368675"/>
                          <a:pt x="7485650" y="4647111"/>
                        </a:cubicBezTo>
                        <a:cubicBezTo>
                          <a:pt x="7491752" y="4925547"/>
                          <a:pt x="7453396" y="4886582"/>
                          <a:pt x="7485650" y="5008052"/>
                        </a:cubicBezTo>
                        <a:cubicBezTo>
                          <a:pt x="7517904" y="5129522"/>
                          <a:pt x="7472769" y="5273170"/>
                          <a:pt x="7485650" y="5504346"/>
                        </a:cubicBezTo>
                        <a:cubicBezTo>
                          <a:pt x="7498531" y="5735522"/>
                          <a:pt x="7453563" y="5823330"/>
                          <a:pt x="7485650" y="6068315"/>
                        </a:cubicBezTo>
                        <a:cubicBezTo>
                          <a:pt x="7517737" y="6313300"/>
                          <a:pt x="7443469" y="6514056"/>
                          <a:pt x="7485650" y="6767638"/>
                        </a:cubicBezTo>
                        <a:cubicBezTo>
                          <a:pt x="7372897" y="6795234"/>
                          <a:pt x="7273297" y="6738975"/>
                          <a:pt x="7134400" y="6767638"/>
                        </a:cubicBezTo>
                        <a:cubicBezTo>
                          <a:pt x="6995503" y="6796301"/>
                          <a:pt x="6698283" y="6765707"/>
                          <a:pt x="6408868" y="6767638"/>
                        </a:cubicBezTo>
                        <a:cubicBezTo>
                          <a:pt x="6119453" y="6769569"/>
                          <a:pt x="6087687" y="6744286"/>
                          <a:pt x="5833049" y="6767638"/>
                        </a:cubicBezTo>
                        <a:cubicBezTo>
                          <a:pt x="5578411" y="6790990"/>
                          <a:pt x="5604491" y="6719567"/>
                          <a:pt x="5406943" y="6767638"/>
                        </a:cubicBezTo>
                        <a:cubicBezTo>
                          <a:pt x="5209395" y="6815709"/>
                          <a:pt x="5141740" y="6746954"/>
                          <a:pt x="4980836" y="6767638"/>
                        </a:cubicBezTo>
                        <a:cubicBezTo>
                          <a:pt x="4819932" y="6788322"/>
                          <a:pt x="4581010" y="6714232"/>
                          <a:pt x="4479874" y="6767638"/>
                        </a:cubicBezTo>
                        <a:cubicBezTo>
                          <a:pt x="4378738" y="6821044"/>
                          <a:pt x="4200407" y="6737880"/>
                          <a:pt x="4128624" y="6767638"/>
                        </a:cubicBezTo>
                        <a:cubicBezTo>
                          <a:pt x="4056841" y="6797396"/>
                          <a:pt x="3867225" y="6742411"/>
                          <a:pt x="3702518" y="6767638"/>
                        </a:cubicBezTo>
                        <a:cubicBezTo>
                          <a:pt x="3537811" y="6792865"/>
                          <a:pt x="3127112" y="6685323"/>
                          <a:pt x="2976985" y="6767638"/>
                        </a:cubicBezTo>
                        <a:cubicBezTo>
                          <a:pt x="2826858" y="6849953"/>
                          <a:pt x="2630105" y="6712020"/>
                          <a:pt x="2326310" y="6767638"/>
                        </a:cubicBezTo>
                        <a:cubicBezTo>
                          <a:pt x="2022515" y="6823256"/>
                          <a:pt x="1913985" y="6738136"/>
                          <a:pt x="1600777" y="6767638"/>
                        </a:cubicBezTo>
                        <a:cubicBezTo>
                          <a:pt x="1287569" y="6797140"/>
                          <a:pt x="1266552" y="6718615"/>
                          <a:pt x="950102" y="6767638"/>
                        </a:cubicBezTo>
                        <a:cubicBezTo>
                          <a:pt x="633652" y="6816661"/>
                          <a:pt x="716911" y="6717285"/>
                          <a:pt x="523996" y="6767638"/>
                        </a:cubicBezTo>
                        <a:cubicBezTo>
                          <a:pt x="331081" y="6817991"/>
                          <a:pt x="241002" y="6713603"/>
                          <a:pt x="0" y="6767638"/>
                        </a:cubicBezTo>
                        <a:cubicBezTo>
                          <a:pt x="-34281" y="6676754"/>
                          <a:pt x="50091" y="6495240"/>
                          <a:pt x="0" y="6339021"/>
                        </a:cubicBezTo>
                        <a:cubicBezTo>
                          <a:pt x="-50091" y="6182802"/>
                          <a:pt x="57382" y="5971796"/>
                          <a:pt x="0" y="5775051"/>
                        </a:cubicBezTo>
                        <a:cubicBezTo>
                          <a:pt x="-57382" y="5578306"/>
                          <a:pt x="4740" y="5451835"/>
                          <a:pt x="0" y="5211081"/>
                        </a:cubicBezTo>
                        <a:cubicBezTo>
                          <a:pt x="-4740" y="4970327"/>
                          <a:pt x="8920" y="5007305"/>
                          <a:pt x="0" y="4850141"/>
                        </a:cubicBezTo>
                        <a:cubicBezTo>
                          <a:pt x="-8920" y="4692977"/>
                          <a:pt x="28745" y="4523301"/>
                          <a:pt x="0" y="4353847"/>
                        </a:cubicBezTo>
                        <a:cubicBezTo>
                          <a:pt x="-28745" y="4184393"/>
                          <a:pt x="26377" y="4107672"/>
                          <a:pt x="0" y="3925230"/>
                        </a:cubicBezTo>
                        <a:cubicBezTo>
                          <a:pt x="-26377" y="3742788"/>
                          <a:pt x="53813" y="3536044"/>
                          <a:pt x="0" y="3361260"/>
                        </a:cubicBezTo>
                        <a:cubicBezTo>
                          <a:pt x="-53813" y="3186476"/>
                          <a:pt x="19865" y="3049700"/>
                          <a:pt x="0" y="2932643"/>
                        </a:cubicBezTo>
                        <a:cubicBezTo>
                          <a:pt x="-19865" y="2815586"/>
                          <a:pt x="72456" y="2400587"/>
                          <a:pt x="0" y="2233321"/>
                        </a:cubicBezTo>
                        <a:cubicBezTo>
                          <a:pt x="-72456" y="2066055"/>
                          <a:pt x="32098" y="2011675"/>
                          <a:pt x="0" y="1872380"/>
                        </a:cubicBezTo>
                        <a:cubicBezTo>
                          <a:pt x="-32098" y="1733085"/>
                          <a:pt x="17275" y="1641632"/>
                          <a:pt x="0" y="1443763"/>
                        </a:cubicBezTo>
                        <a:cubicBezTo>
                          <a:pt x="-17275" y="1245894"/>
                          <a:pt x="3465" y="893833"/>
                          <a:pt x="0" y="744440"/>
                        </a:cubicBezTo>
                        <a:cubicBezTo>
                          <a:pt x="-3465" y="595047"/>
                          <a:pt x="177" y="163449"/>
                          <a:pt x="0" y="0"/>
                        </a:cubicBezTo>
                        <a:close/>
                      </a:path>
                      <a:path w="7485650" h="6767638" stroke="0" extrusionOk="0">
                        <a:moveTo>
                          <a:pt x="0" y="0"/>
                        </a:moveTo>
                        <a:cubicBezTo>
                          <a:pt x="157958" y="-14490"/>
                          <a:pt x="233640" y="11549"/>
                          <a:pt x="351250" y="0"/>
                        </a:cubicBezTo>
                        <a:cubicBezTo>
                          <a:pt x="468860" y="-11549"/>
                          <a:pt x="802210" y="26738"/>
                          <a:pt x="1001925" y="0"/>
                        </a:cubicBezTo>
                        <a:cubicBezTo>
                          <a:pt x="1201641" y="-26738"/>
                          <a:pt x="1320061" y="47162"/>
                          <a:pt x="1577745" y="0"/>
                        </a:cubicBezTo>
                        <a:cubicBezTo>
                          <a:pt x="1835429" y="-47162"/>
                          <a:pt x="1903131" y="9214"/>
                          <a:pt x="2003851" y="0"/>
                        </a:cubicBezTo>
                        <a:cubicBezTo>
                          <a:pt x="2104571" y="-9214"/>
                          <a:pt x="2504844" y="21397"/>
                          <a:pt x="2654527" y="0"/>
                        </a:cubicBezTo>
                        <a:cubicBezTo>
                          <a:pt x="2804210" y="-21397"/>
                          <a:pt x="3125684" y="37036"/>
                          <a:pt x="3380059" y="0"/>
                        </a:cubicBezTo>
                        <a:cubicBezTo>
                          <a:pt x="3634434" y="-37036"/>
                          <a:pt x="3596183" y="31842"/>
                          <a:pt x="3806165" y="0"/>
                        </a:cubicBezTo>
                        <a:cubicBezTo>
                          <a:pt x="4016147" y="-31842"/>
                          <a:pt x="4351893" y="326"/>
                          <a:pt x="4531697" y="0"/>
                        </a:cubicBezTo>
                        <a:cubicBezTo>
                          <a:pt x="4711501" y="-326"/>
                          <a:pt x="4899971" y="53948"/>
                          <a:pt x="5107517" y="0"/>
                        </a:cubicBezTo>
                        <a:cubicBezTo>
                          <a:pt x="5315063" y="-53948"/>
                          <a:pt x="5623648" y="67466"/>
                          <a:pt x="5833049" y="0"/>
                        </a:cubicBezTo>
                        <a:cubicBezTo>
                          <a:pt x="6042450" y="-67466"/>
                          <a:pt x="6182409" y="37815"/>
                          <a:pt x="6334012" y="0"/>
                        </a:cubicBezTo>
                        <a:cubicBezTo>
                          <a:pt x="6485615" y="-37815"/>
                          <a:pt x="6569471" y="37771"/>
                          <a:pt x="6685261" y="0"/>
                        </a:cubicBezTo>
                        <a:cubicBezTo>
                          <a:pt x="6801051" y="-37771"/>
                          <a:pt x="7248573" y="91508"/>
                          <a:pt x="7485650" y="0"/>
                        </a:cubicBezTo>
                        <a:cubicBezTo>
                          <a:pt x="7535179" y="185025"/>
                          <a:pt x="7456085" y="451117"/>
                          <a:pt x="7485650" y="563970"/>
                        </a:cubicBezTo>
                        <a:cubicBezTo>
                          <a:pt x="7515215" y="676823"/>
                          <a:pt x="7484825" y="823222"/>
                          <a:pt x="7485650" y="1060263"/>
                        </a:cubicBezTo>
                        <a:cubicBezTo>
                          <a:pt x="7486475" y="1297304"/>
                          <a:pt x="7453923" y="1362693"/>
                          <a:pt x="7485650" y="1488880"/>
                        </a:cubicBezTo>
                        <a:cubicBezTo>
                          <a:pt x="7517377" y="1615067"/>
                          <a:pt x="7429240" y="1959543"/>
                          <a:pt x="7485650" y="2188203"/>
                        </a:cubicBezTo>
                        <a:cubicBezTo>
                          <a:pt x="7542060" y="2416863"/>
                          <a:pt x="7475132" y="2512020"/>
                          <a:pt x="7485650" y="2616820"/>
                        </a:cubicBezTo>
                        <a:cubicBezTo>
                          <a:pt x="7496168" y="2721620"/>
                          <a:pt x="7483855" y="2865198"/>
                          <a:pt x="7485650" y="3045437"/>
                        </a:cubicBezTo>
                        <a:cubicBezTo>
                          <a:pt x="7487445" y="3225676"/>
                          <a:pt x="7434072" y="3361581"/>
                          <a:pt x="7485650" y="3541731"/>
                        </a:cubicBezTo>
                        <a:cubicBezTo>
                          <a:pt x="7537228" y="3721881"/>
                          <a:pt x="7474671" y="3877146"/>
                          <a:pt x="7485650" y="3970348"/>
                        </a:cubicBezTo>
                        <a:cubicBezTo>
                          <a:pt x="7496629" y="4063550"/>
                          <a:pt x="7449823" y="4217078"/>
                          <a:pt x="7485650" y="4331288"/>
                        </a:cubicBezTo>
                        <a:cubicBezTo>
                          <a:pt x="7521477" y="4445498"/>
                          <a:pt x="7413915" y="4749456"/>
                          <a:pt x="7485650" y="4962935"/>
                        </a:cubicBezTo>
                        <a:cubicBezTo>
                          <a:pt x="7557385" y="5176414"/>
                          <a:pt x="7426587" y="5480571"/>
                          <a:pt x="7485650" y="5662257"/>
                        </a:cubicBezTo>
                        <a:cubicBezTo>
                          <a:pt x="7544713" y="5843943"/>
                          <a:pt x="7466385" y="6000260"/>
                          <a:pt x="7485650" y="6226227"/>
                        </a:cubicBezTo>
                        <a:cubicBezTo>
                          <a:pt x="7504915" y="6452194"/>
                          <a:pt x="7431488" y="6543107"/>
                          <a:pt x="7485650" y="6767638"/>
                        </a:cubicBezTo>
                        <a:cubicBezTo>
                          <a:pt x="7376834" y="6821957"/>
                          <a:pt x="7198789" y="6750445"/>
                          <a:pt x="6984687" y="6767638"/>
                        </a:cubicBezTo>
                        <a:cubicBezTo>
                          <a:pt x="6770585" y="6784831"/>
                          <a:pt x="6664543" y="6727606"/>
                          <a:pt x="6483725" y="6767638"/>
                        </a:cubicBezTo>
                        <a:cubicBezTo>
                          <a:pt x="6302907" y="6807670"/>
                          <a:pt x="6119929" y="6709959"/>
                          <a:pt x="5907905" y="6767638"/>
                        </a:cubicBezTo>
                        <a:cubicBezTo>
                          <a:pt x="5695881" y="6825317"/>
                          <a:pt x="5650822" y="6744614"/>
                          <a:pt x="5481799" y="6767638"/>
                        </a:cubicBezTo>
                        <a:cubicBezTo>
                          <a:pt x="5312776" y="6790662"/>
                          <a:pt x="5074997" y="6745576"/>
                          <a:pt x="4831123" y="6767638"/>
                        </a:cubicBezTo>
                        <a:cubicBezTo>
                          <a:pt x="4587249" y="6789700"/>
                          <a:pt x="4556952" y="6766060"/>
                          <a:pt x="4405017" y="6767638"/>
                        </a:cubicBezTo>
                        <a:cubicBezTo>
                          <a:pt x="4253082" y="6769216"/>
                          <a:pt x="3979544" y="6752677"/>
                          <a:pt x="3829198" y="6767638"/>
                        </a:cubicBezTo>
                        <a:cubicBezTo>
                          <a:pt x="3678852" y="6782599"/>
                          <a:pt x="3420459" y="6764257"/>
                          <a:pt x="3253379" y="6767638"/>
                        </a:cubicBezTo>
                        <a:cubicBezTo>
                          <a:pt x="3086299" y="6771019"/>
                          <a:pt x="2928344" y="6733429"/>
                          <a:pt x="2827272" y="6767638"/>
                        </a:cubicBezTo>
                        <a:cubicBezTo>
                          <a:pt x="2726200" y="6801847"/>
                          <a:pt x="2603613" y="6755449"/>
                          <a:pt x="2401166" y="6767638"/>
                        </a:cubicBezTo>
                        <a:cubicBezTo>
                          <a:pt x="2198719" y="6779827"/>
                          <a:pt x="2006377" y="6745819"/>
                          <a:pt x="1825347" y="6767638"/>
                        </a:cubicBezTo>
                        <a:cubicBezTo>
                          <a:pt x="1644317" y="6789457"/>
                          <a:pt x="1441237" y="6741478"/>
                          <a:pt x="1249528" y="6767638"/>
                        </a:cubicBezTo>
                        <a:cubicBezTo>
                          <a:pt x="1057819" y="6793798"/>
                          <a:pt x="675612" y="6713055"/>
                          <a:pt x="523996" y="6767638"/>
                        </a:cubicBezTo>
                        <a:cubicBezTo>
                          <a:pt x="372380" y="6822221"/>
                          <a:pt x="177003" y="6752452"/>
                          <a:pt x="0" y="6767638"/>
                        </a:cubicBezTo>
                        <a:cubicBezTo>
                          <a:pt x="-44938" y="6520718"/>
                          <a:pt x="47125" y="6379027"/>
                          <a:pt x="0" y="6135992"/>
                        </a:cubicBezTo>
                        <a:cubicBezTo>
                          <a:pt x="-47125" y="5892957"/>
                          <a:pt x="7150" y="5784033"/>
                          <a:pt x="0" y="5504346"/>
                        </a:cubicBezTo>
                        <a:cubicBezTo>
                          <a:pt x="-7150" y="5224659"/>
                          <a:pt x="42164" y="5199396"/>
                          <a:pt x="0" y="5008052"/>
                        </a:cubicBezTo>
                        <a:cubicBezTo>
                          <a:pt x="-42164" y="4816708"/>
                          <a:pt x="62590" y="4475911"/>
                          <a:pt x="0" y="4308730"/>
                        </a:cubicBezTo>
                        <a:cubicBezTo>
                          <a:pt x="-62590" y="4141549"/>
                          <a:pt x="81333" y="3954140"/>
                          <a:pt x="0" y="3609407"/>
                        </a:cubicBezTo>
                        <a:cubicBezTo>
                          <a:pt x="-81333" y="3264674"/>
                          <a:pt x="33462" y="3417538"/>
                          <a:pt x="0" y="3248466"/>
                        </a:cubicBezTo>
                        <a:cubicBezTo>
                          <a:pt x="-33462" y="3079394"/>
                          <a:pt x="44470" y="2924019"/>
                          <a:pt x="0" y="2616820"/>
                        </a:cubicBezTo>
                        <a:cubicBezTo>
                          <a:pt x="-44470" y="2309621"/>
                          <a:pt x="34114" y="2316233"/>
                          <a:pt x="0" y="2052850"/>
                        </a:cubicBezTo>
                        <a:cubicBezTo>
                          <a:pt x="-34114" y="1789467"/>
                          <a:pt x="40538" y="1787781"/>
                          <a:pt x="0" y="1624233"/>
                        </a:cubicBezTo>
                        <a:cubicBezTo>
                          <a:pt x="-40538" y="1460685"/>
                          <a:pt x="40860" y="1232362"/>
                          <a:pt x="0" y="1127940"/>
                        </a:cubicBezTo>
                        <a:cubicBezTo>
                          <a:pt x="-40860" y="1023518"/>
                          <a:pt x="22240" y="920054"/>
                          <a:pt x="0" y="766999"/>
                        </a:cubicBezTo>
                        <a:cubicBezTo>
                          <a:pt x="-22240" y="613944"/>
                          <a:pt x="20167" y="206928"/>
                          <a:pt x="0" y="0"/>
                        </a:cubicBezTo>
                        <a:close/>
                      </a:path>
                    </a:pathLst>
                  </a:custGeom>
                  <ask:type>
                    <ask:lineSketchScribble/>
                  </ask:type>
                </ask:lineSketchStyleProps>
              </a:ext>
            </a:extLst>
          </a:ln>
          <a:effectLst>
            <a:softEdge rad="0"/>
          </a:effectLst>
        </p:spPr>
      </p:pic>
      <p:sp>
        <p:nvSpPr>
          <p:cNvPr id="4" name="TextBox 3">
            <a:extLst>
              <a:ext uri="{FF2B5EF4-FFF2-40B4-BE49-F238E27FC236}">
                <a16:creationId xmlns:a16="http://schemas.microsoft.com/office/drawing/2014/main" id="{4610F9DA-54B8-F38F-6D53-5C574DA2AC0C}"/>
              </a:ext>
            </a:extLst>
          </p:cNvPr>
          <p:cNvSpPr txBox="1"/>
          <p:nvPr/>
        </p:nvSpPr>
        <p:spPr>
          <a:xfrm>
            <a:off x="294640" y="2174240"/>
            <a:ext cx="1834198" cy="1569660"/>
          </a:xfrm>
          <a:prstGeom prst="rect">
            <a:avLst/>
          </a:prstGeom>
          <a:noFill/>
        </p:spPr>
        <p:txBody>
          <a:bodyPr wrap="square" rtlCol="0">
            <a:spAutoFit/>
          </a:bodyPr>
          <a:lstStyle/>
          <a:p>
            <a:r>
              <a:rPr lang="en-US" sz="3200" dirty="0">
                <a:solidFill>
                  <a:schemeClr val="bg1"/>
                </a:solidFill>
                <a:latin typeface="+mj-lt"/>
              </a:rPr>
              <a:t>Food Trucking Locations</a:t>
            </a:r>
          </a:p>
        </p:txBody>
      </p:sp>
      <p:pic>
        <p:nvPicPr>
          <p:cNvPr id="7" name="Picture 6">
            <a:extLst>
              <a:ext uri="{FF2B5EF4-FFF2-40B4-BE49-F238E27FC236}">
                <a16:creationId xmlns:a16="http://schemas.microsoft.com/office/drawing/2014/main" id="{5AF79E4B-46EF-8E4C-AA86-C2B103E9E16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99680" y="768236"/>
            <a:ext cx="9861853" cy="4985713"/>
          </a:xfrm>
          <a:prstGeom prst="rect">
            <a:avLst/>
          </a:prstGeom>
          <a:ln>
            <a:solidFill>
              <a:schemeClr val="tx1"/>
            </a:solidFill>
            <a:extLst>
              <a:ext uri="{C807C97D-BFC1-408E-A445-0C87EB9F89A2}">
                <ask:lineSketchStyleProps xmlns:ask="http://schemas.microsoft.com/office/drawing/2018/sketchyshapes" sd="991030811">
                  <a:custGeom>
                    <a:avLst/>
                    <a:gdLst>
                      <a:gd name="connsiteX0" fmla="*/ 0 w 9861853"/>
                      <a:gd name="connsiteY0" fmla="*/ 0 h 4985713"/>
                      <a:gd name="connsiteX1" fmla="*/ 481490 w 9861853"/>
                      <a:gd name="connsiteY1" fmla="*/ 0 h 4985713"/>
                      <a:gd name="connsiteX2" fmla="*/ 864362 w 9861853"/>
                      <a:gd name="connsiteY2" fmla="*/ 0 h 4985713"/>
                      <a:gd name="connsiteX3" fmla="*/ 1641708 w 9861853"/>
                      <a:gd name="connsiteY3" fmla="*/ 0 h 4985713"/>
                      <a:gd name="connsiteX4" fmla="*/ 2221817 w 9861853"/>
                      <a:gd name="connsiteY4" fmla="*/ 0 h 4985713"/>
                      <a:gd name="connsiteX5" fmla="*/ 2604689 w 9861853"/>
                      <a:gd name="connsiteY5" fmla="*/ 0 h 4985713"/>
                      <a:gd name="connsiteX6" fmla="*/ 3184798 w 9861853"/>
                      <a:gd name="connsiteY6" fmla="*/ 0 h 4985713"/>
                      <a:gd name="connsiteX7" fmla="*/ 3567670 w 9861853"/>
                      <a:gd name="connsiteY7" fmla="*/ 0 h 4985713"/>
                      <a:gd name="connsiteX8" fmla="*/ 3851924 w 9861853"/>
                      <a:gd name="connsiteY8" fmla="*/ 0 h 4985713"/>
                      <a:gd name="connsiteX9" fmla="*/ 4333414 w 9861853"/>
                      <a:gd name="connsiteY9" fmla="*/ 0 h 4985713"/>
                      <a:gd name="connsiteX10" fmla="*/ 5012142 w 9861853"/>
                      <a:gd name="connsiteY10" fmla="*/ 0 h 4985713"/>
                      <a:gd name="connsiteX11" fmla="*/ 5690869 w 9861853"/>
                      <a:gd name="connsiteY11" fmla="*/ 0 h 4985713"/>
                      <a:gd name="connsiteX12" fmla="*/ 6468215 w 9861853"/>
                      <a:gd name="connsiteY12" fmla="*/ 0 h 4985713"/>
                      <a:gd name="connsiteX13" fmla="*/ 7048324 w 9861853"/>
                      <a:gd name="connsiteY13" fmla="*/ 0 h 4985713"/>
                      <a:gd name="connsiteX14" fmla="*/ 7332578 w 9861853"/>
                      <a:gd name="connsiteY14" fmla="*/ 0 h 4985713"/>
                      <a:gd name="connsiteX15" fmla="*/ 7814068 w 9861853"/>
                      <a:gd name="connsiteY15" fmla="*/ 0 h 4985713"/>
                      <a:gd name="connsiteX16" fmla="*/ 8098322 w 9861853"/>
                      <a:gd name="connsiteY16" fmla="*/ 0 h 4985713"/>
                      <a:gd name="connsiteX17" fmla="*/ 8481194 w 9861853"/>
                      <a:gd name="connsiteY17" fmla="*/ 0 h 4985713"/>
                      <a:gd name="connsiteX18" fmla="*/ 8864066 w 9861853"/>
                      <a:gd name="connsiteY18" fmla="*/ 0 h 4985713"/>
                      <a:gd name="connsiteX19" fmla="*/ 9345556 w 9861853"/>
                      <a:gd name="connsiteY19" fmla="*/ 0 h 4985713"/>
                      <a:gd name="connsiteX20" fmla="*/ 9861853 w 9861853"/>
                      <a:gd name="connsiteY20" fmla="*/ 0 h 4985713"/>
                      <a:gd name="connsiteX21" fmla="*/ 9861853 w 9861853"/>
                      <a:gd name="connsiteY21" fmla="*/ 404397 h 4985713"/>
                      <a:gd name="connsiteX22" fmla="*/ 9861853 w 9861853"/>
                      <a:gd name="connsiteY22" fmla="*/ 958365 h 4985713"/>
                      <a:gd name="connsiteX23" fmla="*/ 9861853 w 9861853"/>
                      <a:gd name="connsiteY23" fmla="*/ 1512333 h 4985713"/>
                      <a:gd name="connsiteX24" fmla="*/ 9861853 w 9861853"/>
                      <a:gd name="connsiteY24" fmla="*/ 1916730 h 4985713"/>
                      <a:gd name="connsiteX25" fmla="*/ 9861853 w 9861853"/>
                      <a:gd name="connsiteY25" fmla="*/ 2321126 h 4985713"/>
                      <a:gd name="connsiteX26" fmla="*/ 9861853 w 9861853"/>
                      <a:gd name="connsiteY26" fmla="*/ 2875094 h 4985713"/>
                      <a:gd name="connsiteX27" fmla="*/ 9861853 w 9861853"/>
                      <a:gd name="connsiteY27" fmla="*/ 3528777 h 4985713"/>
                      <a:gd name="connsiteX28" fmla="*/ 9861853 w 9861853"/>
                      <a:gd name="connsiteY28" fmla="*/ 3933174 h 4985713"/>
                      <a:gd name="connsiteX29" fmla="*/ 9861853 w 9861853"/>
                      <a:gd name="connsiteY29" fmla="*/ 4387427 h 4985713"/>
                      <a:gd name="connsiteX30" fmla="*/ 9861853 w 9861853"/>
                      <a:gd name="connsiteY30" fmla="*/ 4985713 h 4985713"/>
                      <a:gd name="connsiteX31" fmla="*/ 9380363 w 9861853"/>
                      <a:gd name="connsiteY31" fmla="*/ 4985713 h 4985713"/>
                      <a:gd name="connsiteX32" fmla="*/ 8603016 w 9861853"/>
                      <a:gd name="connsiteY32" fmla="*/ 4985713 h 4985713"/>
                      <a:gd name="connsiteX33" fmla="*/ 7924289 w 9861853"/>
                      <a:gd name="connsiteY33" fmla="*/ 4985713 h 4985713"/>
                      <a:gd name="connsiteX34" fmla="*/ 7146943 w 9861853"/>
                      <a:gd name="connsiteY34" fmla="*/ 4985713 h 4985713"/>
                      <a:gd name="connsiteX35" fmla="*/ 6468215 w 9861853"/>
                      <a:gd name="connsiteY35" fmla="*/ 4985713 h 4985713"/>
                      <a:gd name="connsiteX36" fmla="*/ 6085343 w 9861853"/>
                      <a:gd name="connsiteY36" fmla="*/ 4985713 h 4985713"/>
                      <a:gd name="connsiteX37" fmla="*/ 5505234 w 9861853"/>
                      <a:gd name="connsiteY37" fmla="*/ 4985713 h 4985713"/>
                      <a:gd name="connsiteX38" fmla="*/ 5122362 w 9861853"/>
                      <a:gd name="connsiteY38" fmla="*/ 4985713 h 4985713"/>
                      <a:gd name="connsiteX39" fmla="*/ 4739491 w 9861853"/>
                      <a:gd name="connsiteY39" fmla="*/ 4985713 h 4985713"/>
                      <a:gd name="connsiteX40" fmla="*/ 4258000 w 9861853"/>
                      <a:gd name="connsiteY40" fmla="*/ 4985713 h 4985713"/>
                      <a:gd name="connsiteX41" fmla="*/ 3875128 w 9861853"/>
                      <a:gd name="connsiteY41" fmla="*/ 4985713 h 4985713"/>
                      <a:gd name="connsiteX42" fmla="*/ 3196401 w 9861853"/>
                      <a:gd name="connsiteY42" fmla="*/ 4985713 h 4985713"/>
                      <a:gd name="connsiteX43" fmla="*/ 2813529 w 9861853"/>
                      <a:gd name="connsiteY43" fmla="*/ 4985713 h 4985713"/>
                      <a:gd name="connsiteX44" fmla="*/ 2430657 w 9861853"/>
                      <a:gd name="connsiteY44" fmla="*/ 4985713 h 4985713"/>
                      <a:gd name="connsiteX45" fmla="*/ 1653311 w 9861853"/>
                      <a:gd name="connsiteY45" fmla="*/ 4985713 h 4985713"/>
                      <a:gd name="connsiteX46" fmla="*/ 974583 w 9861853"/>
                      <a:gd name="connsiteY46" fmla="*/ 4985713 h 4985713"/>
                      <a:gd name="connsiteX47" fmla="*/ 0 w 9861853"/>
                      <a:gd name="connsiteY47" fmla="*/ 4985713 h 4985713"/>
                      <a:gd name="connsiteX48" fmla="*/ 0 w 9861853"/>
                      <a:gd name="connsiteY48" fmla="*/ 4381888 h 4985713"/>
                      <a:gd name="connsiteX49" fmla="*/ 0 w 9861853"/>
                      <a:gd name="connsiteY49" fmla="*/ 3728205 h 4985713"/>
                      <a:gd name="connsiteX50" fmla="*/ 0 w 9861853"/>
                      <a:gd name="connsiteY50" fmla="*/ 3224094 h 4985713"/>
                      <a:gd name="connsiteX51" fmla="*/ 0 w 9861853"/>
                      <a:gd name="connsiteY51" fmla="*/ 2570412 h 4985713"/>
                      <a:gd name="connsiteX52" fmla="*/ 0 w 9861853"/>
                      <a:gd name="connsiteY52" fmla="*/ 1966587 h 4985713"/>
                      <a:gd name="connsiteX53" fmla="*/ 0 w 9861853"/>
                      <a:gd name="connsiteY53" fmla="*/ 1312904 h 4985713"/>
                      <a:gd name="connsiteX54" fmla="*/ 0 w 9861853"/>
                      <a:gd name="connsiteY54" fmla="*/ 908508 h 4985713"/>
                      <a:gd name="connsiteX55" fmla="*/ 0 w 9861853"/>
                      <a:gd name="connsiteY55" fmla="*/ 0 h 4985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9861853" h="4985713" fill="none" extrusionOk="0">
                        <a:moveTo>
                          <a:pt x="0" y="0"/>
                        </a:moveTo>
                        <a:cubicBezTo>
                          <a:pt x="163117" y="-57639"/>
                          <a:pt x="366345" y="21334"/>
                          <a:pt x="481490" y="0"/>
                        </a:cubicBezTo>
                        <a:cubicBezTo>
                          <a:pt x="596635" y="-21334"/>
                          <a:pt x="747324" y="27579"/>
                          <a:pt x="864362" y="0"/>
                        </a:cubicBezTo>
                        <a:cubicBezTo>
                          <a:pt x="981400" y="-27579"/>
                          <a:pt x="1351648" y="19837"/>
                          <a:pt x="1641708" y="0"/>
                        </a:cubicBezTo>
                        <a:cubicBezTo>
                          <a:pt x="1931768" y="-19837"/>
                          <a:pt x="1986417" y="59106"/>
                          <a:pt x="2221817" y="0"/>
                        </a:cubicBezTo>
                        <a:cubicBezTo>
                          <a:pt x="2457217" y="-59106"/>
                          <a:pt x="2458852" y="31897"/>
                          <a:pt x="2604689" y="0"/>
                        </a:cubicBezTo>
                        <a:cubicBezTo>
                          <a:pt x="2750526" y="-31897"/>
                          <a:pt x="3040738" y="22722"/>
                          <a:pt x="3184798" y="0"/>
                        </a:cubicBezTo>
                        <a:cubicBezTo>
                          <a:pt x="3328858" y="-22722"/>
                          <a:pt x="3396395" y="42669"/>
                          <a:pt x="3567670" y="0"/>
                        </a:cubicBezTo>
                        <a:cubicBezTo>
                          <a:pt x="3738945" y="-42669"/>
                          <a:pt x="3730269" y="9426"/>
                          <a:pt x="3851924" y="0"/>
                        </a:cubicBezTo>
                        <a:cubicBezTo>
                          <a:pt x="3973579" y="-9426"/>
                          <a:pt x="4207838" y="19433"/>
                          <a:pt x="4333414" y="0"/>
                        </a:cubicBezTo>
                        <a:cubicBezTo>
                          <a:pt x="4458990" y="-19433"/>
                          <a:pt x="4827210" y="36239"/>
                          <a:pt x="5012142" y="0"/>
                        </a:cubicBezTo>
                        <a:cubicBezTo>
                          <a:pt x="5197074" y="-36239"/>
                          <a:pt x="5409959" y="28412"/>
                          <a:pt x="5690869" y="0"/>
                        </a:cubicBezTo>
                        <a:cubicBezTo>
                          <a:pt x="5971779" y="-28412"/>
                          <a:pt x="6103746" y="31251"/>
                          <a:pt x="6468215" y="0"/>
                        </a:cubicBezTo>
                        <a:cubicBezTo>
                          <a:pt x="6832684" y="-31251"/>
                          <a:pt x="6786398" y="42262"/>
                          <a:pt x="7048324" y="0"/>
                        </a:cubicBezTo>
                        <a:cubicBezTo>
                          <a:pt x="7310250" y="-42262"/>
                          <a:pt x="7245482" y="10053"/>
                          <a:pt x="7332578" y="0"/>
                        </a:cubicBezTo>
                        <a:cubicBezTo>
                          <a:pt x="7419674" y="-10053"/>
                          <a:pt x="7651020" y="24210"/>
                          <a:pt x="7814068" y="0"/>
                        </a:cubicBezTo>
                        <a:cubicBezTo>
                          <a:pt x="7977116" y="-24210"/>
                          <a:pt x="8033246" y="764"/>
                          <a:pt x="8098322" y="0"/>
                        </a:cubicBezTo>
                        <a:cubicBezTo>
                          <a:pt x="8163398" y="-764"/>
                          <a:pt x="8323462" y="35730"/>
                          <a:pt x="8481194" y="0"/>
                        </a:cubicBezTo>
                        <a:cubicBezTo>
                          <a:pt x="8638926" y="-35730"/>
                          <a:pt x="8781812" y="14868"/>
                          <a:pt x="8864066" y="0"/>
                        </a:cubicBezTo>
                        <a:cubicBezTo>
                          <a:pt x="8946320" y="-14868"/>
                          <a:pt x="9134875" y="18341"/>
                          <a:pt x="9345556" y="0"/>
                        </a:cubicBezTo>
                        <a:cubicBezTo>
                          <a:pt x="9556237" y="-18341"/>
                          <a:pt x="9721045" y="46175"/>
                          <a:pt x="9861853" y="0"/>
                        </a:cubicBezTo>
                        <a:cubicBezTo>
                          <a:pt x="9905597" y="164655"/>
                          <a:pt x="9859930" y="258274"/>
                          <a:pt x="9861853" y="404397"/>
                        </a:cubicBezTo>
                        <a:cubicBezTo>
                          <a:pt x="9863776" y="550520"/>
                          <a:pt x="9807682" y="827433"/>
                          <a:pt x="9861853" y="958365"/>
                        </a:cubicBezTo>
                        <a:cubicBezTo>
                          <a:pt x="9916024" y="1089297"/>
                          <a:pt x="9846014" y="1267428"/>
                          <a:pt x="9861853" y="1512333"/>
                        </a:cubicBezTo>
                        <a:cubicBezTo>
                          <a:pt x="9877692" y="1757238"/>
                          <a:pt x="9827558" y="1734398"/>
                          <a:pt x="9861853" y="1916730"/>
                        </a:cubicBezTo>
                        <a:cubicBezTo>
                          <a:pt x="9896148" y="2099062"/>
                          <a:pt x="9839072" y="2173177"/>
                          <a:pt x="9861853" y="2321126"/>
                        </a:cubicBezTo>
                        <a:cubicBezTo>
                          <a:pt x="9884634" y="2469075"/>
                          <a:pt x="9839671" y="2666836"/>
                          <a:pt x="9861853" y="2875094"/>
                        </a:cubicBezTo>
                        <a:cubicBezTo>
                          <a:pt x="9884035" y="3083352"/>
                          <a:pt x="9800886" y="3225141"/>
                          <a:pt x="9861853" y="3528777"/>
                        </a:cubicBezTo>
                        <a:cubicBezTo>
                          <a:pt x="9922820" y="3832413"/>
                          <a:pt x="9838705" y="3801945"/>
                          <a:pt x="9861853" y="3933174"/>
                        </a:cubicBezTo>
                        <a:cubicBezTo>
                          <a:pt x="9885001" y="4064403"/>
                          <a:pt x="9811586" y="4219084"/>
                          <a:pt x="9861853" y="4387427"/>
                        </a:cubicBezTo>
                        <a:cubicBezTo>
                          <a:pt x="9912120" y="4555770"/>
                          <a:pt x="9818558" y="4799602"/>
                          <a:pt x="9861853" y="4985713"/>
                        </a:cubicBezTo>
                        <a:cubicBezTo>
                          <a:pt x="9677911" y="4996286"/>
                          <a:pt x="9584168" y="4968665"/>
                          <a:pt x="9380363" y="4985713"/>
                        </a:cubicBezTo>
                        <a:cubicBezTo>
                          <a:pt x="9176558" y="5002761"/>
                          <a:pt x="8950256" y="4982032"/>
                          <a:pt x="8603016" y="4985713"/>
                        </a:cubicBezTo>
                        <a:cubicBezTo>
                          <a:pt x="8255776" y="4989394"/>
                          <a:pt x="8251847" y="4942111"/>
                          <a:pt x="7924289" y="4985713"/>
                        </a:cubicBezTo>
                        <a:cubicBezTo>
                          <a:pt x="7596731" y="5029315"/>
                          <a:pt x="7527411" y="4957012"/>
                          <a:pt x="7146943" y="4985713"/>
                        </a:cubicBezTo>
                        <a:cubicBezTo>
                          <a:pt x="6766475" y="5014414"/>
                          <a:pt x="6608104" y="4974944"/>
                          <a:pt x="6468215" y="4985713"/>
                        </a:cubicBezTo>
                        <a:cubicBezTo>
                          <a:pt x="6328326" y="4996482"/>
                          <a:pt x="6224952" y="4950419"/>
                          <a:pt x="6085343" y="4985713"/>
                        </a:cubicBezTo>
                        <a:cubicBezTo>
                          <a:pt x="5945734" y="5021007"/>
                          <a:pt x="5721652" y="4964500"/>
                          <a:pt x="5505234" y="4985713"/>
                        </a:cubicBezTo>
                        <a:cubicBezTo>
                          <a:pt x="5288816" y="5006926"/>
                          <a:pt x="5283685" y="4945725"/>
                          <a:pt x="5122362" y="4985713"/>
                        </a:cubicBezTo>
                        <a:cubicBezTo>
                          <a:pt x="4961039" y="5025701"/>
                          <a:pt x="4824670" y="4962012"/>
                          <a:pt x="4739491" y="4985713"/>
                        </a:cubicBezTo>
                        <a:cubicBezTo>
                          <a:pt x="4654312" y="5009414"/>
                          <a:pt x="4434760" y="4970619"/>
                          <a:pt x="4258000" y="4985713"/>
                        </a:cubicBezTo>
                        <a:cubicBezTo>
                          <a:pt x="4081240" y="5000807"/>
                          <a:pt x="3965827" y="4957276"/>
                          <a:pt x="3875128" y="4985713"/>
                        </a:cubicBezTo>
                        <a:cubicBezTo>
                          <a:pt x="3784429" y="5014150"/>
                          <a:pt x="3419903" y="4914836"/>
                          <a:pt x="3196401" y="4985713"/>
                        </a:cubicBezTo>
                        <a:cubicBezTo>
                          <a:pt x="2972899" y="5056590"/>
                          <a:pt x="2995193" y="4956937"/>
                          <a:pt x="2813529" y="4985713"/>
                        </a:cubicBezTo>
                        <a:cubicBezTo>
                          <a:pt x="2631865" y="5014489"/>
                          <a:pt x="2590846" y="4972932"/>
                          <a:pt x="2430657" y="4985713"/>
                        </a:cubicBezTo>
                        <a:cubicBezTo>
                          <a:pt x="2270468" y="4998494"/>
                          <a:pt x="2039426" y="4910095"/>
                          <a:pt x="1653311" y="4985713"/>
                        </a:cubicBezTo>
                        <a:cubicBezTo>
                          <a:pt x="1267196" y="5061331"/>
                          <a:pt x="1201973" y="4969545"/>
                          <a:pt x="974583" y="4985713"/>
                        </a:cubicBezTo>
                        <a:cubicBezTo>
                          <a:pt x="747193" y="5001881"/>
                          <a:pt x="380771" y="4972992"/>
                          <a:pt x="0" y="4985713"/>
                        </a:cubicBezTo>
                        <a:cubicBezTo>
                          <a:pt x="-53900" y="4783764"/>
                          <a:pt x="40940" y="4621509"/>
                          <a:pt x="0" y="4381888"/>
                        </a:cubicBezTo>
                        <a:cubicBezTo>
                          <a:pt x="-40940" y="4142268"/>
                          <a:pt x="57386" y="3887929"/>
                          <a:pt x="0" y="3728205"/>
                        </a:cubicBezTo>
                        <a:cubicBezTo>
                          <a:pt x="-57386" y="3568481"/>
                          <a:pt x="21035" y="3445122"/>
                          <a:pt x="0" y="3224094"/>
                        </a:cubicBezTo>
                        <a:cubicBezTo>
                          <a:pt x="-21035" y="3003066"/>
                          <a:pt x="69515" y="2768435"/>
                          <a:pt x="0" y="2570412"/>
                        </a:cubicBezTo>
                        <a:cubicBezTo>
                          <a:pt x="-69515" y="2372389"/>
                          <a:pt x="62718" y="2243219"/>
                          <a:pt x="0" y="1966587"/>
                        </a:cubicBezTo>
                        <a:cubicBezTo>
                          <a:pt x="-62718" y="1689956"/>
                          <a:pt x="29550" y="1609497"/>
                          <a:pt x="0" y="1312904"/>
                        </a:cubicBezTo>
                        <a:cubicBezTo>
                          <a:pt x="-29550" y="1016311"/>
                          <a:pt x="43071" y="1010920"/>
                          <a:pt x="0" y="908508"/>
                        </a:cubicBezTo>
                        <a:cubicBezTo>
                          <a:pt x="-43071" y="806096"/>
                          <a:pt x="70202" y="334056"/>
                          <a:pt x="0" y="0"/>
                        </a:cubicBezTo>
                        <a:close/>
                      </a:path>
                      <a:path w="9861853" h="4985713" stroke="0" extrusionOk="0">
                        <a:moveTo>
                          <a:pt x="0" y="0"/>
                        </a:moveTo>
                        <a:cubicBezTo>
                          <a:pt x="121766" y="-7280"/>
                          <a:pt x="149025" y="32042"/>
                          <a:pt x="284253" y="0"/>
                        </a:cubicBezTo>
                        <a:cubicBezTo>
                          <a:pt x="419481" y="-32042"/>
                          <a:pt x="787461" y="65354"/>
                          <a:pt x="962981" y="0"/>
                        </a:cubicBezTo>
                        <a:cubicBezTo>
                          <a:pt x="1138501" y="-65354"/>
                          <a:pt x="1413344" y="45880"/>
                          <a:pt x="1543090" y="0"/>
                        </a:cubicBezTo>
                        <a:cubicBezTo>
                          <a:pt x="1672836" y="-45880"/>
                          <a:pt x="1771174" y="21018"/>
                          <a:pt x="1925962" y="0"/>
                        </a:cubicBezTo>
                        <a:cubicBezTo>
                          <a:pt x="2080750" y="-21018"/>
                          <a:pt x="2442790" y="43047"/>
                          <a:pt x="2604689" y="0"/>
                        </a:cubicBezTo>
                        <a:cubicBezTo>
                          <a:pt x="2766588" y="-43047"/>
                          <a:pt x="3195519" y="20718"/>
                          <a:pt x="3382035" y="0"/>
                        </a:cubicBezTo>
                        <a:cubicBezTo>
                          <a:pt x="3568551" y="-20718"/>
                          <a:pt x="3674234" y="10485"/>
                          <a:pt x="3764907" y="0"/>
                        </a:cubicBezTo>
                        <a:cubicBezTo>
                          <a:pt x="3855580" y="-10485"/>
                          <a:pt x="4306551" y="26600"/>
                          <a:pt x="4542253" y="0"/>
                        </a:cubicBezTo>
                        <a:cubicBezTo>
                          <a:pt x="4777955" y="-26600"/>
                          <a:pt x="4848130" y="32021"/>
                          <a:pt x="5122362" y="0"/>
                        </a:cubicBezTo>
                        <a:cubicBezTo>
                          <a:pt x="5396594" y="-32021"/>
                          <a:pt x="5697902" y="22544"/>
                          <a:pt x="5899709" y="0"/>
                        </a:cubicBezTo>
                        <a:cubicBezTo>
                          <a:pt x="6101516" y="-22544"/>
                          <a:pt x="6239912" y="12668"/>
                          <a:pt x="6381199" y="0"/>
                        </a:cubicBezTo>
                        <a:cubicBezTo>
                          <a:pt x="6522486" y="-12668"/>
                          <a:pt x="6570580" y="29393"/>
                          <a:pt x="6665452" y="0"/>
                        </a:cubicBezTo>
                        <a:cubicBezTo>
                          <a:pt x="6760324" y="-29393"/>
                          <a:pt x="7155368" y="74832"/>
                          <a:pt x="7442798" y="0"/>
                        </a:cubicBezTo>
                        <a:cubicBezTo>
                          <a:pt x="7730228" y="-74832"/>
                          <a:pt x="7881962" y="10245"/>
                          <a:pt x="8022907" y="0"/>
                        </a:cubicBezTo>
                        <a:cubicBezTo>
                          <a:pt x="8163852" y="-10245"/>
                          <a:pt x="8298155" y="40231"/>
                          <a:pt x="8504398" y="0"/>
                        </a:cubicBezTo>
                        <a:cubicBezTo>
                          <a:pt x="8710641" y="-40231"/>
                          <a:pt x="8923067" y="68772"/>
                          <a:pt x="9084507" y="0"/>
                        </a:cubicBezTo>
                        <a:cubicBezTo>
                          <a:pt x="9245947" y="-68772"/>
                          <a:pt x="9475071" y="52121"/>
                          <a:pt x="9861853" y="0"/>
                        </a:cubicBezTo>
                        <a:cubicBezTo>
                          <a:pt x="9879363" y="232367"/>
                          <a:pt x="9837656" y="468921"/>
                          <a:pt x="9861853" y="603825"/>
                        </a:cubicBezTo>
                        <a:cubicBezTo>
                          <a:pt x="9886050" y="738730"/>
                          <a:pt x="9831001" y="881820"/>
                          <a:pt x="9861853" y="1058079"/>
                        </a:cubicBezTo>
                        <a:cubicBezTo>
                          <a:pt x="9892705" y="1234338"/>
                          <a:pt x="9860987" y="1445949"/>
                          <a:pt x="9861853" y="1562190"/>
                        </a:cubicBezTo>
                        <a:cubicBezTo>
                          <a:pt x="9862719" y="1678431"/>
                          <a:pt x="9831832" y="1807928"/>
                          <a:pt x="9861853" y="2016444"/>
                        </a:cubicBezTo>
                        <a:cubicBezTo>
                          <a:pt x="9891874" y="2224960"/>
                          <a:pt x="9845076" y="2336909"/>
                          <a:pt x="9861853" y="2420841"/>
                        </a:cubicBezTo>
                        <a:cubicBezTo>
                          <a:pt x="9878630" y="2504773"/>
                          <a:pt x="9798542" y="2810989"/>
                          <a:pt x="9861853" y="3024666"/>
                        </a:cubicBezTo>
                        <a:cubicBezTo>
                          <a:pt x="9925164" y="3238343"/>
                          <a:pt x="9823290" y="3508787"/>
                          <a:pt x="9861853" y="3678348"/>
                        </a:cubicBezTo>
                        <a:cubicBezTo>
                          <a:pt x="9900416" y="3847909"/>
                          <a:pt x="9821469" y="4001908"/>
                          <a:pt x="9861853" y="4232316"/>
                        </a:cubicBezTo>
                        <a:cubicBezTo>
                          <a:pt x="9902237" y="4462724"/>
                          <a:pt x="9804125" y="4811437"/>
                          <a:pt x="9861853" y="4985713"/>
                        </a:cubicBezTo>
                        <a:cubicBezTo>
                          <a:pt x="9669618" y="5023773"/>
                          <a:pt x="9489057" y="4941538"/>
                          <a:pt x="9380363" y="4985713"/>
                        </a:cubicBezTo>
                        <a:cubicBezTo>
                          <a:pt x="9271669" y="5029888"/>
                          <a:pt x="9041886" y="4960039"/>
                          <a:pt x="8898872" y="4985713"/>
                        </a:cubicBezTo>
                        <a:cubicBezTo>
                          <a:pt x="8755858" y="5011387"/>
                          <a:pt x="8460035" y="4971332"/>
                          <a:pt x="8318763" y="4985713"/>
                        </a:cubicBezTo>
                        <a:cubicBezTo>
                          <a:pt x="8177491" y="5000094"/>
                          <a:pt x="8107847" y="4952242"/>
                          <a:pt x="7935891" y="4985713"/>
                        </a:cubicBezTo>
                        <a:cubicBezTo>
                          <a:pt x="7763935" y="5019184"/>
                          <a:pt x="7510633" y="4930689"/>
                          <a:pt x="7257164" y="4985713"/>
                        </a:cubicBezTo>
                        <a:cubicBezTo>
                          <a:pt x="7003695" y="5040737"/>
                          <a:pt x="6956971" y="4961647"/>
                          <a:pt x="6874292" y="4985713"/>
                        </a:cubicBezTo>
                        <a:cubicBezTo>
                          <a:pt x="6791613" y="5009779"/>
                          <a:pt x="6568696" y="4928974"/>
                          <a:pt x="6294183" y="4985713"/>
                        </a:cubicBezTo>
                        <a:cubicBezTo>
                          <a:pt x="6019670" y="5042452"/>
                          <a:pt x="5997922" y="4922916"/>
                          <a:pt x="5714074" y="4985713"/>
                        </a:cubicBezTo>
                        <a:cubicBezTo>
                          <a:pt x="5430226" y="5048510"/>
                          <a:pt x="5427164" y="4957797"/>
                          <a:pt x="5331202" y="4985713"/>
                        </a:cubicBezTo>
                        <a:cubicBezTo>
                          <a:pt x="5235240" y="5013629"/>
                          <a:pt x="5027416" y="4970982"/>
                          <a:pt x="4948330" y="4985713"/>
                        </a:cubicBezTo>
                        <a:cubicBezTo>
                          <a:pt x="4869244" y="5000444"/>
                          <a:pt x="4616021" y="4981334"/>
                          <a:pt x="4368221" y="4985713"/>
                        </a:cubicBezTo>
                        <a:cubicBezTo>
                          <a:pt x="4120421" y="4990092"/>
                          <a:pt x="3995504" y="4982492"/>
                          <a:pt x="3788112" y="4985713"/>
                        </a:cubicBezTo>
                        <a:cubicBezTo>
                          <a:pt x="3580720" y="4988934"/>
                          <a:pt x="3268711" y="4967210"/>
                          <a:pt x="3010766" y="4985713"/>
                        </a:cubicBezTo>
                        <a:cubicBezTo>
                          <a:pt x="2752821" y="5004216"/>
                          <a:pt x="2845808" y="4959962"/>
                          <a:pt x="2726512" y="4985713"/>
                        </a:cubicBezTo>
                        <a:cubicBezTo>
                          <a:pt x="2607216" y="5011464"/>
                          <a:pt x="2327812" y="4943284"/>
                          <a:pt x="2047785" y="4985713"/>
                        </a:cubicBezTo>
                        <a:cubicBezTo>
                          <a:pt x="1767758" y="5028142"/>
                          <a:pt x="1563298" y="4966082"/>
                          <a:pt x="1369057" y="4985713"/>
                        </a:cubicBezTo>
                        <a:cubicBezTo>
                          <a:pt x="1174816" y="5005344"/>
                          <a:pt x="1151230" y="4982970"/>
                          <a:pt x="986185" y="4985713"/>
                        </a:cubicBezTo>
                        <a:cubicBezTo>
                          <a:pt x="821140" y="4988456"/>
                          <a:pt x="731260" y="4945996"/>
                          <a:pt x="603313" y="4985713"/>
                        </a:cubicBezTo>
                        <a:cubicBezTo>
                          <a:pt x="475366" y="5025430"/>
                          <a:pt x="265736" y="4946080"/>
                          <a:pt x="0" y="4985713"/>
                        </a:cubicBezTo>
                        <a:cubicBezTo>
                          <a:pt x="-12241" y="4817597"/>
                          <a:pt x="16027" y="4603752"/>
                          <a:pt x="0" y="4481602"/>
                        </a:cubicBezTo>
                        <a:cubicBezTo>
                          <a:pt x="-16027" y="4359452"/>
                          <a:pt x="55916" y="4152906"/>
                          <a:pt x="0" y="3877777"/>
                        </a:cubicBezTo>
                        <a:cubicBezTo>
                          <a:pt x="-55916" y="3602649"/>
                          <a:pt x="14822" y="3577354"/>
                          <a:pt x="0" y="3323809"/>
                        </a:cubicBezTo>
                        <a:cubicBezTo>
                          <a:pt x="-14822" y="3070264"/>
                          <a:pt x="46452" y="2994033"/>
                          <a:pt x="0" y="2869555"/>
                        </a:cubicBezTo>
                        <a:cubicBezTo>
                          <a:pt x="-46452" y="2745077"/>
                          <a:pt x="32220" y="2596413"/>
                          <a:pt x="0" y="2365444"/>
                        </a:cubicBezTo>
                        <a:cubicBezTo>
                          <a:pt x="-32220" y="2134475"/>
                          <a:pt x="18811" y="2153858"/>
                          <a:pt x="0" y="1961047"/>
                        </a:cubicBezTo>
                        <a:cubicBezTo>
                          <a:pt x="-18811" y="1768236"/>
                          <a:pt x="55733" y="1613938"/>
                          <a:pt x="0" y="1456936"/>
                        </a:cubicBezTo>
                        <a:cubicBezTo>
                          <a:pt x="-55733" y="1299934"/>
                          <a:pt x="15064" y="1147661"/>
                          <a:pt x="0" y="1002682"/>
                        </a:cubicBezTo>
                        <a:cubicBezTo>
                          <a:pt x="-15064" y="857703"/>
                          <a:pt x="38643" y="747509"/>
                          <a:pt x="0" y="598286"/>
                        </a:cubicBezTo>
                        <a:cubicBezTo>
                          <a:pt x="-38643" y="449063"/>
                          <a:pt x="66010" y="154568"/>
                          <a:pt x="0" y="0"/>
                        </a:cubicBezTo>
                        <a:close/>
                      </a:path>
                    </a:pathLst>
                  </a:custGeom>
                  <ask:type>
                    <ask:lineSketchScribble/>
                  </ask:type>
                </ask:lineSketchStyleProps>
              </a:ext>
            </a:extLst>
          </a:ln>
          <a:effectLst>
            <a:softEdge rad="0"/>
          </a:effectLst>
        </p:spPr>
      </p:pic>
      <p:sp>
        <p:nvSpPr>
          <p:cNvPr id="8" name="TextBox 7">
            <a:extLst>
              <a:ext uri="{FF2B5EF4-FFF2-40B4-BE49-F238E27FC236}">
                <a16:creationId xmlns:a16="http://schemas.microsoft.com/office/drawing/2014/main" id="{A526C164-3DCB-2B4D-B487-E3105F0E0847}"/>
              </a:ext>
            </a:extLst>
          </p:cNvPr>
          <p:cNvSpPr txBox="1"/>
          <p:nvPr/>
        </p:nvSpPr>
        <p:spPr>
          <a:xfrm>
            <a:off x="5707702" y="1703571"/>
            <a:ext cx="6480300" cy="461665"/>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sz="2400" dirty="0">
                <a:solidFill>
                  <a:schemeClr val="bg1"/>
                </a:solidFill>
              </a:rPr>
              <a:t>My follow-up question: One location in Downtown</a:t>
            </a:r>
          </a:p>
        </p:txBody>
      </p:sp>
      <p:sp>
        <p:nvSpPr>
          <p:cNvPr id="9" name="TextBox 8">
            <a:extLst>
              <a:ext uri="{FF2B5EF4-FFF2-40B4-BE49-F238E27FC236}">
                <a16:creationId xmlns:a16="http://schemas.microsoft.com/office/drawing/2014/main" id="{AA04A44D-0386-384F-BBBD-B467B539A80A}"/>
              </a:ext>
            </a:extLst>
          </p:cNvPr>
          <p:cNvSpPr txBox="1"/>
          <p:nvPr/>
        </p:nvSpPr>
        <p:spPr>
          <a:xfrm>
            <a:off x="5916459" y="5616863"/>
            <a:ext cx="4870116" cy="461665"/>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sz="2400" dirty="0">
                <a:solidFill>
                  <a:schemeClr val="bg1"/>
                </a:solidFill>
              </a:rPr>
              <a:t>Its response: Gallivan Plaza and Why?</a:t>
            </a:r>
          </a:p>
        </p:txBody>
      </p:sp>
    </p:spTree>
    <p:extLst>
      <p:ext uri="{BB962C8B-B14F-4D97-AF65-F5344CB8AC3E}">
        <p14:creationId xmlns:p14="http://schemas.microsoft.com/office/powerpoint/2010/main" val="31732724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CF0F5E-03B8-30BA-6007-2ABCE63B02F6}"/>
              </a:ext>
            </a:extLst>
          </p:cNvPr>
          <p:cNvPicPr>
            <a:picLocks noChangeAspect="1"/>
          </p:cNvPicPr>
          <p:nvPr/>
        </p:nvPicPr>
        <p:blipFill>
          <a:blip r:embed="rId2">
            <a:alphaModFix amt="10000"/>
            <a:extLst>
              <a:ext uri="{28A0092B-C50C-407E-A947-70E740481C1C}">
                <a14:useLocalDpi xmlns:a14="http://schemas.microsoft.com/office/drawing/2010/main" val="0"/>
              </a:ext>
            </a:extLst>
          </a:blip>
          <a:srcRect/>
          <a:stretch/>
        </p:blipFill>
        <p:spPr>
          <a:xfrm>
            <a:off x="2353175" y="45181"/>
            <a:ext cx="7485650" cy="6767638"/>
          </a:xfrm>
          <a:prstGeom prst="rect">
            <a:avLst/>
          </a:prstGeom>
          <a:ln>
            <a:solidFill>
              <a:schemeClr val="tx1"/>
            </a:solidFill>
            <a:extLst>
              <a:ext uri="{C807C97D-BFC1-408E-A445-0C87EB9F89A2}">
                <ask:lineSketchStyleProps xmlns:ask="http://schemas.microsoft.com/office/drawing/2018/sketchyshapes" sd="991030811">
                  <a:custGeom>
                    <a:avLst/>
                    <a:gdLst>
                      <a:gd name="connsiteX0" fmla="*/ 0 w 7485650"/>
                      <a:gd name="connsiteY0" fmla="*/ 0 h 6767638"/>
                      <a:gd name="connsiteX1" fmla="*/ 426106 w 7485650"/>
                      <a:gd name="connsiteY1" fmla="*/ 0 h 6767638"/>
                      <a:gd name="connsiteX2" fmla="*/ 927069 w 7485650"/>
                      <a:gd name="connsiteY2" fmla="*/ 0 h 6767638"/>
                      <a:gd name="connsiteX3" fmla="*/ 1577745 w 7485650"/>
                      <a:gd name="connsiteY3" fmla="*/ 0 h 6767638"/>
                      <a:gd name="connsiteX4" fmla="*/ 2078707 w 7485650"/>
                      <a:gd name="connsiteY4" fmla="*/ 0 h 6767638"/>
                      <a:gd name="connsiteX5" fmla="*/ 2504814 w 7485650"/>
                      <a:gd name="connsiteY5" fmla="*/ 0 h 6767638"/>
                      <a:gd name="connsiteX6" fmla="*/ 3230346 w 7485650"/>
                      <a:gd name="connsiteY6" fmla="*/ 0 h 6767638"/>
                      <a:gd name="connsiteX7" fmla="*/ 3806165 w 7485650"/>
                      <a:gd name="connsiteY7" fmla="*/ 0 h 6767638"/>
                      <a:gd name="connsiteX8" fmla="*/ 4232271 w 7485650"/>
                      <a:gd name="connsiteY8" fmla="*/ 0 h 6767638"/>
                      <a:gd name="connsiteX9" fmla="*/ 4808091 w 7485650"/>
                      <a:gd name="connsiteY9" fmla="*/ 0 h 6767638"/>
                      <a:gd name="connsiteX10" fmla="*/ 5234197 w 7485650"/>
                      <a:gd name="connsiteY10" fmla="*/ 0 h 6767638"/>
                      <a:gd name="connsiteX11" fmla="*/ 5585447 w 7485650"/>
                      <a:gd name="connsiteY11" fmla="*/ 0 h 6767638"/>
                      <a:gd name="connsiteX12" fmla="*/ 6086409 w 7485650"/>
                      <a:gd name="connsiteY12" fmla="*/ 0 h 6767638"/>
                      <a:gd name="connsiteX13" fmla="*/ 6737085 w 7485650"/>
                      <a:gd name="connsiteY13" fmla="*/ 0 h 6767638"/>
                      <a:gd name="connsiteX14" fmla="*/ 7485650 w 7485650"/>
                      <a:gd name="connsiteY14" fmla="*/ 0 h 6767638"/>
                      <a:gd name="connsiteX15" fmla="*/ 7485650 w 7485650"/>
                      <a:gd name="connsiteY15" fmla="*/ 699323 h 6767638"/>
                      <a:gd name="connsiteX16" fmla="*/ 7485650 w 7485650"/>
                      <a:gd name="connsiteY16" fmla="*/ 1195616 h 6767638"/>
                      <a:gd name="connsiteX17" fmla="*/ 7485650 w 7485650"/>
                      <a:gd name="connsiteY17" fmla="*/ 1827262 h 6767638"/>
                      <a:gd name="connsiteX18" fmla="*/ 7485650 w 7485650"/>
                      <a:gd name="connsiteY18" fmla="*/ 2323556 h 6767638"/>
                      <a:gd name="connsiteX19" fmla="*/ 7485650 w 7485650"/>
                      <a:gd name="connsiteY19" fmla="*/ 2752173 h 6767638"/>
                      <a:gd name="connsiteX20" fmla="*/ 7485650 w 7485650"/>
                      <a:gd name="connsiteY20" fmla="*/ 3248466 h 6767638"/>
                      <a:gd name="connsiteX21" fmla="*/ 7485650 w 7485650"/>
                      <a:gd name="connsiteY21" fmla="*/ 3947789 h 6767638"/>
                      <a:gd name="connsiteX22" fmla="*/ 7485650 w 7485650"/>
                      <a:gd name="connsiteY22" fmla="*/ 4647111 h 6767638"/>
                      <a:gd name="connsiteX23" fmla="*/ 7485650 w 7485650"/>
                      <a:gd name="connsiteY23" fmla="*/ 5008052 h 6767638"/>
                      <a:gd name="connsiteX24" fmla="*/ 7485650 w 7485650"/>
                      <a:gd name="connsiteY24" fmla="*/ 5504346 h 6767638"/>
                      <a:gd name="connsiteX25" fmla="*/ 7485650 w 7485650"/>
                      <a:gd name="connsiteY25" fmla="*/ 6068315 h 6767638"/>
                      <a:gd name="connsiteX26" fmla="*/ 7485650 w 7485650"/>
                      <a:gd name="connsiteY26" fmla="*/ 6767638 h 6767638"/>
                      <a:gd name="connsiteX27" fmla="*/ 7134400 w 7485650"/>
                      <a:gd name="connsiteY27" fmla="*/ 6767638 h 6767638"/>
                      <a:gd name="connsiteX28" fmla="*/ 6408868 w 7485650"/>
                      <a:gd name="connsiteY28" fmla="*/ 6767638 h 6767638"/>
                      <a:gd name="connsiteX29" fmla="*/ 5833049 w 7485650"/>
                      <a:gd name="connsiteY29" fmla="*/ 6767638 h 6767638"/>
                      <a:gd name="connsiteX30" fmla="*/ 5406943 w 7485650"/>
                      <a:gd name="connsiteY30" fmla="*/ 6767638 h 6767638"/>
                      <a:gd name="connsiteX31" fmla="*/ 4980836 w 7485650"/>
                      <a:gd name="connsiteY31" fmla="*/ 6767638 h 6767638"/>
                      <a:gd name="connsiteX32" fmla="*/ 4479874 w 7485650"/>
                      <a:gd name="connsiteY32" fmla="*/ 6767638 h 6767638"/>
                      <a:gd name="connsiteX33" fmla="*/ 4128624 w 7485650"/>
                      <a:gd name="connsiteY33" fmla="*/ 6767638 h 6767638"/>
                      <a:gd name="connsiteX34" fmla="*/ 3702518 w 7485650"/>
                      <a:gd name="connsiteY34" fmla="*/ 6767638 h 6767638"/>
                      <a:gd name="connsiteX35" fmla="*/ 2976985 w 7485650"/>
                      <a:gd name="connsiteY35" fmla="*/ 6767638 h 6767638"/>
                      <a:gd name="connsiteX36" fmla="*/ 2326310 w 7485650"/>
                      <a:gd name="connsiteY36" fmla="*/ 6767638 h 6767638"/>
                      <a:gd name="connsiteX37" fmla="*/ 1600777 w 7485650"/>
                      <a:gd name="connsiteY37" fmla="*/ 6767638 h 6767638"/>
                      <a:gd name="connsiteX38" fmla="*/ 950102 w 7485650"/>
                      <a:gd name="connsiteY38" fmla="*/ 6767638 h 6767638"/>
                      <a:gd name="connsiteX39" fmla="*/ 523996 w 7485650"/>
                      <a:gd name="connsiteY39" fmla="*/ 6767638 h 6767638"/>
                      <a:gd name="connsiteX40" fmla="*/ 0 w 7485650"/>
                      <a:gd name="connsiteY40" fmla="*/ 6767638 h 6767638"/>
                      <a:gd name="connsiteX41" fmla="*/ 0 w 7485650"/>
                      <a:gd name="connsiteY41" fmla="*/ 6339021 h 6767638"/>
                      <a:gd name="connsiteX42" fmla="*/ 0 w 7485650"/>
                      <a:gd name="connsiteY42" fmla="*/ 5775051 h 6767638"/>
                      <a:gd name="connsiteX43" fmla="*/ 0 w 7485650"/>
                      <a:gd name="connsiteY43" fmla="*/ 5211081 h 6767638"/>
                      <a:gd name="connsiteX44" fmla="*/ 0 w 7485650"/>
                      <a:gd name="connsiteY44" fmla="*/ 4850141 h 6767638"/>
                      <a:gd name="connsiteX45" fmla="*/ 0 w 7485650"/>
                      <a:gd name="connsiteY45" fmla="*/ 4353847 h 6767638"/>
                      <a:gd name="connsiteX46" fmla="*/ 0 w 7485650"/>
                      <a:gd name="connsiteY46" fmla="*/ 3925230 h 6767638"/>
                      <a:gd name="connsiteX47" fmla="*/ 0 w 7485650"/>
                      <a:gd name="connsiteY47" fmla="*/ 3361260 h 6767638"/>
                      <a:gd name="connsiteX48" fmla="*/ 0 w 7485650"/>
                      <a:gd name="connsiteY48" fmla="*/ 2932643 h 6767638"/>
                      <a:gd name="connsiteX49" fmla="*/ 0 w 7485650"/>
                      <a:gd name="connsiteY49" fmla="*/ 2233321 h 6767638"/>
                      <a:gd name="connsiteX50" fmla="*/ 0 w 7485650"/>
                      <a:gd name="connsiteY50" fmla="*/ 1872380 h 6767638"/>
                      <a:gd name="connsiteX51" fmla="*/ 0 w 7485650"/>
                      <a:gd name="connsiteY51" fmla="*/ 1443763 h 6767638"/>
                      <a:gd name="connsiteX52" fmla="*/ 0 w 7485650"/>
                      <a:gd name="connsiteY52" fmla="*/ 744440 h 6767638"/>
                      <a:gd name="connsiteX53" fmla="*/ 0 w 7485650"/>
                      <a:gd name="connsiteY53" fmla="*/ 0 h 676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485650" h="6767638" fill="none" extrusionOk="0">
                        <a:moveTo>
                          <a:pt x="0" y="0"/>
                        </a:moveTo>
                        <a:cubicBezTo>
                          <a:pt x="169708" y="-22426"/>
                          <a:pt x="316598" y="28288"/>
                          <a:pt x="426106" y="0"/>
                        </a:cubicBezTo>
                        <a:cubicBezTo>
                          <a:pt x="535614" y="-28288"/>
                          <a:pt x="796765" y="25603"/>
                          <a:pt x="927069" y="0"/>
                        </a:cubicBezTo>
                        <a:cubicBezTo>
                          <a:pt x="1057373" y="-25603"/>
                          <a:pt x="1340765" y="1901"/>
                          <a:pt x="1577745" y="0"/>
                        </a:cubicBezTo>
                        <a:cubicBezTo>
                          <a:pt x="1814725" y="-1901"/>
                          <a:pt x="1949306" y="30704"/>
                          <a:pt x="2078707" y="0"/>
                        </a:cubicBezTo>
                        <a:cubicBezTo>
                          <a:pt x="2208108" y="-30704"/>
                          <a:pt x="2338531" y="34159"/>
                          <a:pt x="2504814" y="0"/>
                        </a:cubicBezTo>
                        <a:cubicBezTo>
                          <a:pt x="2671097" y="-34159"/>
                          <a:pt x="3053016" y="6943"/>
                          <a:pt x="3230346" y="0"/>
                        </a:cubicBezTo>
                        <a:cubicBezTo>
                          <a:pt x="3407676" y="-6943"/>
                          <a:pt x="3594678" y="14088"/>
                          <a:pt x="3806165" y="0"/>
                        </a:cubicBezTo>
                        <a:cubicBezTo>
                          <a:pt x="4017652" y="-14088"/>
                          <a:pt x="4030117" y="31736"/>
                          <a:pt x="4232271" y="0"/>
                        </a:cubicBezTo>
                        <a:cubicBezTo>
                          <a:pt x="4434425" y="-31736"/>
                          <a:pt x="4665124" y="61602"/>
                          <a:pt x="4808091" y="0"/>
                        </a:cubicBezTo>
                        <a:cubicBezTo>
                          <a:pt x="4951058" y="-61602"/>
                          <a:pt x="5102188" y="12386"/>
                          <a:pt x="5234197" y="0"/>
                        </a:cubicBezTo>
                        <a:cubicBezTo>
                          <a:pt x="5366206" y="-12386"/>
                          <a:pt x="5416794" y="29983"/>
                          <a:pt x="5585447" y="0"/>
                        </a:cubicBezTo>
                        <a:cubicBezTo>
                          <a:pt x="5754100" y="-29983"/>
                          <a:pt x="5897223" y="46259"/>
                          <a:pt x="6086409" y="0"/>
                        </a:cubicBezTo>
                        <a:cubicBezTo>
                          <a:pt x="6275595" y="-46259"/>
                          <a:pt x="6447441" y="11608"/>
                          <a:pt x="6737085" y="0"/>
                        </a:cubicBezTo>
                        <a:cubicBezTo>
                          <a:pt x="7026729" y="-11608"/>
                          <a:pt x="7281559" y="69171"/>
                          <a:pt x="7485650" y="0"/>
                        </a:cubicBezTo>
                        <a:cubicBezTo>
                          <a:pt x="7505533" y="211068"/>
                          <a:pt x="7412099" y="407952"/>
                          <a:pt x="7485650" y="699323"/>
                        </a:cubicBezTo>
                        <a:cubicBezTo>
                          <a:pt x="7559201" y="990694"/>
                          <a:pt x="7443613" y="1060115"/>
                          <a:pt x="7485650" y="1195616"/>
                        </a:cubicBezTo>
                        <a:cubicBezTo>
                          <a:pt x="7527687" y="1331117"/>
                          <a:pt x="7426185" y="1614562"/>
                          <a:pt x="7485650" y="1827262"/>
                        </a:cubicBezTo>
                        <a:cubicBezTo>
                          <a:pt x="7545115" y="2039962"/>
                          <a:pt x="7437731" y="2180591"/>
                          <a:pt x="7485650" y="2323556"/>
                        </a:cubicBezTo>
                        <a:cubicBezTo>
                          <a:pt x="7533569" y="2466521"/>
                          <a:pt x="7485191" y="2560372"/>
                          <a:pt x="7485650" y="2752173"/>
                        </a:cubicBezTo>
                        <a:cubicBezTo>
                          <a:pt x="7486109" y="2943974"/>
                          <a:pt x="7454630" y="3052687"/>
                          <a:pt x="7485650" y="3248466"/>
                        </a:cubicBezTo>
                        <a:cubicBezTo>
                          <a:pt x="7516670" y="3444245"/>
                          <a:pt x="7471617" y="3795762"/>
                          <a:pt x="7485650" y="3947789"/>
                        </a:cubicBezTo>
                        <a:cubicBezTo>
                          <a:pt x="7499683" y="4099816"/>
                          <a:pt x="7479548" y="4368675"/>
                          <a:pt x="7485650" y="4647111"/>
                        </a:cubicBezTo>
                        <a:cubicBezTo>
                          <a:pt x="7491752" y="4925547"/>
                          <a:pt x="7453396" y="4886582"/>
                          <a:pt x="7485650" y="5008052"/>
                        </a:cubicBezTo>
                        <a:cubicBezTo>
                          <a:pt x="7517904" y="5129522"/>
                          <a:pt x="7472769" y="5273170"/>
                          <a:pt x="7485650" y="5504346"/>
                        </a:cubicBezTo>
                        <a:cubicBezTo>
                          <a:pt x="7498531" y="5735522"/>
                          <a:pt x="7453563" y="5823330"/>
                          <a:pt x="7485650" y="6068315"/>
                        </a:cubicBezTo>
                        <a:cubicBezTo>
                          <a:pt x="7517737" y="6313300"/>
                          <a:pt x="7443469" y="6514056"/>
                          <a:pt x="7485650" y="6767638"/>
                        </a:cubicBezTo>
                        <a:cubicBezTo>
                          <a:pt x="7372897" y="6795234"/>
                          <a:pt x="7273297" y="6738975"/>
                          <a:pt x="7134400" y="6767638"/>
                        </a:cubicBezTo>
                        <a:cubicBezTo>
                          <a:pt x="6995503" y="6796301"/>
                          <a:pt x="6698283" y="6765707"/>
                          <a:pt x="6408868" y="6767638"/>
                        </a:cubicBezTo>
                        <a:cubicBezTo>
                          <a:pt x="6119453" y="6769569"/>
                          <a:pt x="6087687" y="6744286"/>
                          <a:pt x="5833049" y="6767638"/>
                        </a:cubicBezTo>
                        <a:cubicBezTo>
                          <a:pt x="5578411" y="6790990"/>
                          <a:pt x="5604491" y="6719567"/>
                          <a:pt x="5406943" y="6767638"/>
                        </a:cubicBezTo>
                        <a:cubicBezTo>
                          <a:pt x="5209395" y="6815709"/>
                          <a:pt x="5141740" y="6746954"/>
                          <a:pt x="4980836" y="6767638"/>
                        </a:cubicBezTo>
                        <a:cubicBezTo>
                          <a:pt x="4819932" y="6788322"/>
                          <a:pt x="4581010" y="6714232"/>
                          <a:pt x="4479874" y="6767638"/>
                        </a:cubicBezTo>
                        <a:cubicBezTo>
                          <a:pt x="4378738" y="6821044"/>
                          <a:pt x="4200407" y="6737880"/>
                          <a:pt x="4128624" y="6767638"/>
                        </a:cubicBezTo>
                        <a:cubicBezTo>
                          <a:pt x="4056841" y="6797396"/>
                          <a:pt x="3867225" y="6742411"/>
                          <a:pt x="3702518" y="6767638"/>
                        </a:cubicBezTo>
                        <a:cubicBezTo>
                          <a:pt x="3537811" y="6792865"/>
                          <a:pt x="3127112" y="6685323"/>
                          <a:pt x="2976985" y="6767638"/>
                        </a:cubicBezTo>
                        <a:cubicBezTo>
                          <a:pt x="2826858" y="6849953"/>
                          <a:pt x="2630105" y="6712020"/>
                          <a:pt x="2326310" y="6767638"/>
                        </a:cubicBezTo>
                        <a:cubicBezTo>
                          <a:pt x="2022515" y="6823256"/>
                          <a:pt x="1913985" y="6738136"/>
                          <a:pt x="1600777" y="6767638"/>
                        </a:cubicBezTo>
                        <a:cubicBezTo>
                          <a:pt x="1287569" y="6797140"/>
                          <a:pt x="1266552" y="6718615"/>
                          <a:pt x="950102" y="6767638"/>
                        </a:cubicBezTo>
                        <a:cubicBezTo>
                          <a:pt x="633652" y="6816661"/>
                          <a:pt x="716911" y="6717285"/>
                          <a:pt x="523996" y="6767638"/>
                        </a:cubicBezTo>
                        <a:cubicBezTo>
                          <a:pt x="331081" y="6817991"/>
                          <a:pt x="241002" y="6713603"/>
                          <a:pt x="0" y="6767638"/>
                        </a:cubicBezTo>
                        <a:cubicBezTo>
                          <a:pt x="-34281" y="6676754"/>
                          <a:pt x="50091" y="6495240"/>
                          <a:pt x="0" y="6339021"/>
                        </a:cubicBezTo>
                        <a:cubicBezTo>
                          <a:pt x="-50091" y="6182802"/>
                          <a:pt x="57382" y="5971796"/>
                          <a:pt x="0" y="5775051"/>
                        </a:cubicBezTo>
                        <a:cubicBezTo>
                          <a:pt x="-57382" y="5578306"/>
                          <a:pt x="4740" y="5451835"/>
                          <a:pt x="0" y="5211081"/>
                        </a:cubicBezTo>
                        <a:cubicBezTo>
                          <a:pt x="-4740" y="4970327"/>
                          <a:pt x="8920" y="5007305"/>
                          <a:pt x="0" y="4850141"/>
                        </a:cubicBezTo>
                        <a:cubicBezTo>
                          <a:pt x="-8920" y="4692977"/>
                          <a:pt x="28745" y="4523301"/>
                          <a:pt x="0" y="4353847"/>
                        </a:cubicBezTo>
                        <a:cubicBezTo>
                          <a:pt x="-28745" y="4184393"/>
                          <a:pt x="26377" y="4107672"/>
                          <a:pt x="0" y="3925230"/>
                        </a:cubicBezTo>
                        <a:cubicBezTo>
                          <a:pt x="-26377" y="3742788"/>
                          <a:pt x="53813" y="3536044"/>
                          <a:pt x="0" y="3361260"/>
                        </a:cubicBezTo>
                        <a:cubicBezTo>
                          <a:pt x="-53813" y="3186476"/>
                          <a:pt x="19865" y="3049700"/>
                          <a:pt x="0" y="2932643"/>
                        </a:cubicBezTo>
                        <a:cubicBezTo>
                          <a:pt x="-19865" y="2815586"/>
                          <a:pt x="72456" y="2400587"/>
                          <a:pt x="0" y="2233321"/>
                        </a:cubicBezTo>
                        <a:cubicBezTo>
                          <a:pt x="-72456" y="2066055"/>
                          <a:pt x="32098" y="2011675"/>
                          <a:pt x="0" y="1872380"/>
                        </a:cubicBezTo>
                        <a:cubicBezTo>
                          <a:pt x="-32098" y="1733085"/>
                          <a:pt x="17275" y="1641632"/>
                          <a:pt x="0" y="1443763"/>
                        </a:cubicBezTo>
                        <a:cubicBezTo>
                          <a:pt x="-17275" y="1245894"/>
                          <a:pt x="3465" y="893833"/>
                          <a:pt x="0" y="744440"/>
                        </a:cubicBezTo>
                        <a:cubicBezTo>
                          <a:pt x="-3465" y="595047"/>
                          <a:pt x="177" y="163449"/>
                          <a:pt x="0" y="0"/>
                        </a:cubicBezTo>
                        <a:close/>
                      </a:path>
                      <a:path w="7485650" h="6767638" stroke="0" extrusionOk="0">
                        <a:moveTo>
                          <a:pt x="0" y="0"/>
                        </a:moveTo>
                        <a:cubicBezTo>
                          <a:pt x="157958" y="-14490"/>
                          <a:pt x="233640" y="11549"/>
                          <a:pt x="351250" y="0"/>
                        </a:cubicBezTo>
                        <a:cubicBezTo>
                          <a:pt x="468860" y="-11549"/>
                          <a:pt x="802210" y="26738"/>
                          <a:pt x="1001925" y="0"/>
                        </a:cubicBezTo>
                        <a:cubicBezTo>
                          <a:pt x="1201641" y="-26738"/>
                          <a:pt x="1320061" y="47162"/>
                          <a:pt x="1577745" y="0"/>
                        </a:cubicBezTo>
                        <a:cubicBezTo>
                          <a:pt x="1835429" y="-47162"/>
                          <a:pt x="1903131" y="9214"/>
                          <a:pt x="2003851" y="0"/>
                        </a:cubicBezTo>
                        <a:cubicBezTo>
                          <a:pt x="2104571" y="-9214"/>
                          <a:pt x="2504844" y="21397"/>
                          <a:pt x="2654527" y="0"/>
                        </a:cubicBezTo>
                        <a:cubicBezTo>
                          <a:pt x="2804210" y="-21397"/>
                          <a:pt x="3125684" y="37036"/>
                          <a:pt x="3380059" y="0"/>
                        </a:cubicBezTo>
                        <a:cubicBezTo>
                          <a:pt x="3634434" y="-37036"/>
                          <a:pt x="3596183" y="31842"/>
                          <a:pt x="3806165" y="0"/>
                        </a:cubicBezTo>
                        <a:cubicBezTo>
                          <a:pt x="4016147" y="-31842"/>
                          <a:pt x="4351893" y="326"/>
                          <a:pt x="4531697" y="0"/>
                        </a:cubicBezTo>
                        <a:cubicBezTo>
                          <a:pt x="4711501" y="-326"/>
                          <a:pt x="4899971" y="53948"/>
                          <a:pt x="5107517" y="0"/>
                        </a:cubicBezTo>
                        <a:cubicBezTo>
                          <a:pt x="5315063" y="-53948"/>
                          <a:pt x="5623648" y="67466"/>
                          <a:pt x="5833049" y="0"/>
                        </a:cubicBezTo>
                        <a:cubicBezTo>
                          <a:pt x="6042450" y="-67466"/>
                          <a:pt x="6182409" y="37815"/>
                          <a:pt x="6334012" y="0"/>
                        </a:cubicBezTo>
                        <a:cubicBezTo>
                          <a:pt x="6485615" y="-37815"/>
                          <a:pt x="6569471" y="37771"/>
                          <a:pt x="6685261" y="0"/>
                        </a:cubicBezTo>
                        <a:cubicBezTo>
                          <a:pt x="6801051" y="-37771"/>
                          <a:pt x="7248573" y="91508"/>
                          <a:pt x="7485650" y="0"/>
                        </a:cubicBezTo>
                        <a:cubicBezTo>
                          <a:pt x="7535179" y="185025"/>
                          <a:pt x="7456085" y="451117"/>
                          <a:pt x="7485650" y="563970"/>
                        </a:cubicBezTo>
                        <a:cubicBezTo>
                          <a:pt x="7515215" y="676823"/>
                          <a:pt x="7484825" y="823222"/>
                          <a:pt x="7485650" y="1060263"/>
                        </a:cubicBezTo>
                        <a:cubicBezTo>
                          <a:pt x="7486475" y="1297304"/>
                          <a:pt x="7453923" y="1362693"/>
                          <a:pt x="7485650" y="1488880"/>
                        </a:cubicBezTo>
                        <a:cubicBezTo>
                          <a:pt x="7517377" y="1615067"/>
                          <a:pt x="7429240" y="1959543"/>
                          <a:pt x="7485650" y="2188203"/>
                        </a:cubicBezTo>
                        <a:cubicBezTo>
                          <a:pt x="7542060" y="2416863"/>
                          <a:pt x="7475132" y="2512020"/>
                          <a:pt x="7485650" y="2616820"/>
                        </a:cubicBezTo>
                        <a:cubicBezTo>
                          <a:pt x="7496168" y="2721620"/>
                          <a:pt x="7483855" y="2865198"/>
                          <a:pt x="7485650" y="3045437"/>
                        </a:cubicBezTo>
                        <a:cubicBezTo>
                          <a:pt x="7487445" y="3225676"/>
                          <a:pt x="7434072" y="3361581"/>
                          <a:pt x="7485650" y="3541731"/>
                        </a:cubicBezTo>
                        <a:cubicBezTo>
                          <a:pt x="7537228" y="3721881"/>
                          <a:pt x="7474671" y="3877146"/>
                          <a:pt x="7485650" y="3970348"/>
                        </a:cubicBezTo>
                        <a:cubicBezTo>
                          <a:pt x="7496629" y="4063550"/>
                          <a:pt x="7449823" y="4217078"/>
                          <a:pt x="7485650" y="4331288"/>
                        </a:cubicBezTo>
                        <a:cubicBezTo>
                          <a:pt x="7521477" y="4445498"/>
                          <a:pt x="7413915" y="4749456"/>
                          <a:pt x="7485650" y="4962935"/>
                        </a:cubicBezTo>
                        <a:cubicBezTo>
                          <a:pt x="7557385" y="5176414"/>
                          <a:pt x="7426587" y="5480571"/>
                          <a:pt x="7485650" y="5662257"/>
                        </a:cubicBezTo>
                        <a:cubicBezTo>
                          <a:pt x="7544713" y="5843943"/>
                          <a:pt x="7466385" y="6000260"/>
                          <a:pt x="7485650" y="6226227"/>
                        </a:cubicBezTo>
                        <a:cubicBezTo>
                          <a:pt x="7504915" y="6452194"/>
                          <a:pt x="7431488" y="6543107"/>
                          <a:pt x="7485650" y="6767638"/>
                        </a:cubicBezTo>
                        <a:cubicBezTo>
                          <a:pt x="7376834" y="6821957"/>
                          <a:pt x="7198789" y="6750445"/>
                          <a:pt x="6984687" y="6767638"/>
                        </a:cubicBezTo>
                        <a:cubicBezTo>
                          <a:pt x="6770585" y="6784831"/>
                          <a:pt x="6664543" y="6727606"/>
                          <a:pt x="6483725" y="6767638"/>
                        </a:cubicBezTo>
                        <a:cubicBezTo>
                          <a:pt x="6302907" y="6807670"/>
                          <a:pt x="6119929" y="6709959"/>
                          <a:pt x="5907905" y="6767638"/>
                        </a:cubicBezTo>
                        <a:cubicBezTo>
                          <a:pt x="5695881" y="6825317"/>
                          <a:pt x="5650822" y="6744614"/>
                          <a:pt x="5481799" y="6767638"/>
                        </a:cubicBezTo>
                        <a:cubicBezTo>
                          <a:pt x="5312776" y="6790662"/>
                          <a:pt x="5074997" y="6745576"/>
                          <a:pt x="4831123" y="6767638"/>
                        </a:cubicBezTo>
                        <a:cubicBezTo>
                          <a:pt x="4587249" y="6789700"/>
                          <a:pt x="4556952" y="6766060"/>
                          <a:pt x="4405017" y="6767638"/>
                        </a:cubicBezTo>
                        <a:cubicBezTo>
                          <a:pt x="4253082" y="6769216"/>
                          <a:pt x="3979544" y="6752677"/>
                          <a:pt x="3829198" y="6767638"/>
                        </a:cubicBezTo>
                        <a:cubicBezTo>
                          <a:pt x="3678852" y="6782599"/>
                          <a:pt x="3420459" y="6764257"/>
                          <a:pt x="3253379" y="6767638"/>
                        </a:cubicBezTo>
                        <a:cubicBezTo>
                          <a:pt x="3086299" y="6771019"/>
                          <a:pt x="2928344" y="6733429"/>
                          <a:pt x="2827272" y="6767638"/>
                        </a:cubicBezTo>
                        <a:cubicBezTo>
                          <a:pt x="2726200" y="6801847"/>
                          <a:pt x="2603613" y="6755449"/>
                          <a:pt x="2401166" y="6767638"/>
                        </a:cubicBezTo>
                        <a:cubicBezTo>
                          <a:pt x="2198719" y="6779827"/>
                          <a:pt x="2006377" y="6745819"/>
                          <a:pt x="1825347" y="6767638"/>
                        </a:cubicBezTo>
                        <a:cubicBezTo>
                          <a:pt x="1644317" y="6789457"/>
                          <a:pt x="1441237" y="6741478"/>
                          <a:pt x="1249528" y="6767638"/>
                        </a:cubicBezTo>
                        <a:cubicBezTo>
                          <a:pt x="1057819" y="6793798"/>
                          <a:pt x="675612" y="6713055"/>
                          <a:pt x="523996" y="6767638"/>
                        </a:cubicBezTo>
                        <a:cubicBezTo>
                          <a:pt x="372380" y="6822221"/>
                          <a:pt x="177003" y="6752452"/>
                          <a:pt x="0" y="6767638"/>
                        </a:cubicBezTo>
                        <a:cubicBezTo>
                          <a:pt x="-44938" y="6520718"/>
                          <a:pt x="47125" y="6379027"/>
                          <a:pt x="0" y="6135992"/>
                        </a:cubicBezTo>
                        <a:cubicBezTo>
                          <a:pt x="-47125" y="5892957"/>
                          <a:pt x="7150" y="5784033"/>
                          <a:pt x="0" y="5504346"/>
                        </a:cubicBezTo>
                        <a:cubicBezTo>
                          <a:pt x="-7150" y="5224659"/>
                          <a:pt x="42164" y="5199396"/>
                          <a:pt x="0" y="5008052"/>
                        </a:cubicBezTo>
                        <a:cubicBezTo>
                          <a:pt x="-42164" y="4816708"/>
                          <a:pt x="62590" y="4475911"/>
                          <a:pt x="0" y="4308730"/>
                        </a:cubicBezTo>
                        <a:cubicBezTo>
                          <a:pt x="-62590" y="4141549"/>
                          <a:pt x="81333" y="3954140"/>
                          <a:pt x="0" y="3609407"/>
                        </a:cubicBezTo>
                        <a:cubicBezTo>
                          <a:pt x="-81333" y="3264674"/>
                          <a:pt x="33462" y="3417538"/>
                          <a:pt x="0" y="3248466"/>
                        </a:cubicBezTo>
                        <a:cubicBezTo>
                          <a:pt x="-33462" y="3079394"/>
                          <a:pt x="44470" y="2924019"/>
                          <a:pt x="0" y="2616820"/>
                        </a:cubicBezTo>
                        <a:cubicBezTo>
                          <a:pt x="-44470" y="2309621"/>
                          <a:pt x="34114" y="2316233"/>
                          <a:pt x="0" y="2052850"/>
                        </a:cubicBezTo>
                        <a:cubicBezTo>
                          <a:pt x="-34114" y="1789467"/>
                          <a:pt x="40538" y="1787781"/>
                          <a:pt x="0" y="1624233"/>
                        </a:cubicBezTo>
                        <a:cubicBezTo>
                          <a:pt x="-40538" y="1460685"/>
                          <a:pt x="40860" y="1232362"/>
                          <a:pt x="0" y="1127940"/>
                        </a:cubicBezTo>
                        <a:cubicBezTo>
                          <a:pt x="-40860" y="1023518"/>
                          <a:pt x="22240" y="920054"/>
                          <a:pt x="0" y="766999"/>
                        </a:cubicBezTo>
                        <a:cubicBezTo>
                          <a:pt x="-22240" y="613944"/>
                          <a:pt x="20167" y="206928"/>
                          <a:pt x="0" y="0"/>
                        </a:cubicBezTo>
                        <a:close/>
                      </a:path>
                    </a:pathLst>
                  </a:custGeom>
                  <ask:type>
                    <ask:lineSketchScribble/>
                  </ask:type>
                </ask:lineSketchStyleProps>
              </a:ext>
            </a:extLst>
          </a:ln>
          <a:effectLst>
            <a:softEdge rad="0"/>
          </a:effectLst>
        </p:spPr>
      </p:pic>
      <p:sp>
        <p:nvSpPr>
          <p:cNvPr id="4" name="TextBox 3">
            <a:extLst>
              <a:ext uri="{FF2B5EF4-FFF2-40B4-BE49-F238E27FC236}">
                <a16:creationId xmlns:a16="http://schemas.microsoft.com/office/drawing/2014/main" id="{4610F9DA-54B8-F38F-6D53-5C574DA2AC0C}"/>
              </a:ext>
            </a:extLst>
          </p:cNvPr>
          <p:cNvSpPr txBox="1"/>
          <p:nvPr/>
        </p:nvSpPr>
        <p:spPr>
          <a:xfrm>
            <a:off x="294640" y="2174240"/>
            <a:ext cx="1834198" cy="1569660"/>
          </a:xfrm>
          <a:prstGeom prst="rect">
            <a:avLst/>
          </a:prstGeom>
          <a:noFill/>
        </p:spPr>
        <p:txBody>
          <a:bodyPr wrap="square" rtlCol="0">
            <a:spAutoFit/>
          </a:bodyPr>
          <a:lstStyle/>
          <a:p>
            <a:r>
              <a:rPr lang="en-US" sz="3200" dirty="0">
                <a:solidFill>
                  <a:schemeClr val="bg1"/>
                </a:solidFill>
                <a:latin typeface="+mj-lt"/>
              </a:rPr>
              <a:t>Food Trucking Locations</a:t>
            </a:r>
          </a:p>
        </p:txBody>
      </p:sp>
      <p:pic>
        <p:nvPicPr>
          <p:cNvPr id="7" name="Picture 6">
            <a:extLst>
              <a:ext uri="{FF2B5EF4-FFF2-40B4-BE49-F238E27FC236}">
                <a16:creationId xmlns:a16="http://schemas.microsoft.com/office/drawing/2014/main" id="{5AF79E4B-46EF-8E4C-AA86-C2B103E9E16D}"/>
              </a:ext>
            </a:extLst>
          </p:cNvPr>
          <p:cNvPicPr>
            <a:picLocks noChangeAspect="1"/>
          </p:cNvPicPr>
          <p:nvPr/>
        </p:nvPicPr>
        <p:blipFill>
          <a:blip r:embed="rId3">
            <a:alphaModFix amt="11000"/>
            <a:extLst>
              <a:ext uri="{28A0092B-C50C-407E-A947-70E740481C1C}">
                <a14:useLocalDpi xmlns:a14="http://schemas.microsoft.com/office/drawing/2010/main" val="0"/>
              </a:ext>
            </a:extLst>
          </a:blip>
          <a:srcRect/>
          <a:stretch/>
        </p:blipFill>
        <p:spPr>
          <a:xfrm>
            <a:off x="2510337" y="314900"/>
            <a:ext cx="6782639" cy="3429000"/>
          </a:xfrm>
          <a:prstGeom prst="rect">
            <a:avLst/>
          </a:prstGeom>
          <a:ln>
            <a:solidFill>
              <a:schemeClr val="tx1"/>
            </a:solidFill>
            <a:extLst>
              <a:ext uri="{C807C97D-BFC1-408E-A445-0C87EB9F89A2}">
                <ask:lineSketchStyleProps xmlns:ask="http://schemas.microsoft.com/office/drawing/2018/sketchyshapes" sd="991030811">
                  <a:custGeom>
                    <a:avLst/>
                    <a:gdLst>
                      <a:gd name="connsiteX0" fmla="*/ 0 w 6782639"/>
                      <a:gd name="connsiteY0" fmla="*/ 0 h 3429000"/>
                      <a:gd name="connsiteX1" fmla="*/ 429567 w 6782639"/>
                      <a:gd name="connsiteY1" fmla="*/ 0 h 3429000"/>
                      <a:gd name="connsiteX2" fmla="*/ 926961 w 6782639"/>
                      <a:gd name="connsiteY2" fmla="*/ 0 h 3429000"/>
                      <a:gd name="connsiteX3" fmla="*/ 1492181 w 6782639"/>
                      <a:gd name="connsiteY3" fmla="*/ 0 h 3429000"/>
                      <a:gd name="connsiteX4" fmla="*/ 1989574 w 6782639"/>
                      <a:gd name="connsiteY4" fmla="*/ 0 h 3429000"/>
                      <a:gd name="connsiteX5" fmla="*/ 2622620 w 6782639"/>
                      <a:gd name="connsiteY5" fmla="*/ 0 h 3429000"/>
                      <a:gd name="connsiteX6" fmla="*/ 3255667 w 6782639"/>
                      <a:gd name="connsiteY6" fmla="*/ 0 h 3429000"/>
                      <a:gd name="connsiteX7" fmla="*/ 3617407 w 6782639"/>
                      <a:gd name="connsiteY7" fmla="*/ 0 h 3429000"/>
                      <a:gd name="connsiteX8" fmla="*/ 4046975 w 6782639"/>
                      <a:gd name="connsiteY8" fmla="*/ 0 h 3429000"/>
                      <a:gd name="connsiteX9" fmla="*/ 4408715 w 6782639"/>
                      <a:gd name="connsiteY9" fmla="*/ 0 h 3429000"/>
                      <a:gd name="connsiteX10" fmla="*/ 4838282 w 6782639"/>
                      <a:gd name="connsiteY10" fmla="*/ 0 h 3429000"/>
                      <a:gd name="connsiteX11" fmla="*/ 5539155 w 6782639"/>
                      <a:gd name="connsiteY11" fmla="*/ 0 h 3429000"/>
                      <a:gd name="connsiteX12" fmla="*/ 6240028 w 6782639"/>
                      <a:gd name="connsiteY12" fmla="*/ 0 h 3429000"/>
                      <a:gd name="connsiteX13" fmla="*/ 6782639 w 6782639"/>
                      <a:gd name="connsiteY13" fmla="*/ 0 h 3429000"/>
                      <a:gd name="connsiteX14" fmla="*/ 6782639 w 6782639"/>
                      <a:gd name="connsiteY14" fmla="*/ 605790 h 3429000"/>
                      <a:gd name="connsiteX15" fmla="*/ 6782639 w 6782639"/>
                      <a:gd name="connsiteY15" fmla="*/ 1143000 h 3429000"/>
                      <a:gd name="connsiteX16" fmla="*/ 6782639 w 6782639"/>
                      <a:gd name="connsiteY16" fmla="*/ 1748790 h 3429000"/>
                      <a:gd name="connsiteX17" fmla="*/ 6782639 w 6782639"/>
                      <a:gd name="connsiteY17" fmla="*/ 2320290 h 3429000"/>
                      <a:gd name="connsiteX18" fmla="*/ 6782639 w 6782639"/>
                      <a:gd name="connsiteY18" fmla="*/ 2823210 h 3429000"/>
                      <a:gd name="connsiteX19" fmla="*/ 6782639 w 6782639"/>
                      <a:gd name="connsiteY19" fmla="*/ 3429000 h 3429000"/>
                      <a:gd name="connsiteX20" fmla="*/ 6149593 w 6782639"/>
                      <a:gd name="connsiteY20" fmla="*/ 3429000 h 3429000"/>
                      <a:gd name="connsiteX21" fmla="*/ 5652199 w 6782639"/>
                      <a:gd name="connsiteY21" fmla="*/ 3429000 h 3429000"/>
                      <a:gd name="connsiteX22" fmla="*/ 5290458 w 6782639"/>
                      <a:gd name="connsiteY22" fmla="*/ 3429000 h 3429000"/>
                      <a:gd name="connsiteX23" fmla="*/ 4860891 w 6782639"/>
                      <a:gd name="connsiteY23" fmla="*/ 3429000 h 3429000"/>
                      <a:gd name="connsiteX24" fmla="*/ 4227845 w 6782639"/>
                      <a:gd name="connsiteY24" fmla="*/ 3429000 h 3429000"/>
                      <a:gd name="connsiteX25" fmla="*/ 3594799 w 6782639"/>
                      <a:gd name="connsiteY25" fmla="*/ 3429000 h 3429000"/>
                      <a:gd name="connsiteX26" fmla="*/ 3233058 w 6782639"/>
                      <a:gd name="connsiteY26" fmla="*/ 3429000 h 3429000"/>
                      <a:gd name="connsiteX27" fmla="*/ 2667838 w 6782639"/>
                      <a:gd name="connsiteY27" fmla="*/ 3429000 h 3429000"/>
                      <a:gd name="connsiteX28" fmla="*/ 2170444 w 6782639"/>
                      <a:gd name="connsiteY28" fmla="*/ 3429000 h 3429000"/>
                      <a:gd name="connsiteX29" fmla="*/ 1605225 w 6782639"/>
                      <a:gd name="connsiteY29" fmla="*/ 3429000 h 3429000"/>
                      <a:gd name="connsiteX30" fmla="*/ 1243484 w 6782639"/>
                      <a:gd name="connsiteY30" fmla="*/ 3429000 h 3429000"/>
                      <a:gd name="connsiteX31" fmla="*/ 813917 w 6782639"/>
                      <a:gd name="connsiteY31" fmla="*/ 3429000 h 3429000"/>
                      <a:gd name="connsiteX32" fmla="*/ 0 w 6782639"/>
                      <a:gd name="connsiteY32" fmla="*/ 3429000 h 3429000"/>
                      <a:gd name="connsiteX33" fmla="*/ 0 w 6782639"/>
                      <a:gd name="connsiteY33" fmla="*/ 2788920 h 3429000"/>
                      <a:gd name="connsiteX34" fmla="*/ 0 w 6782639"/>
                      <a:gd name="connsiteY34" fmla="*/ 2286000 h 3429000"/>
                      <a:gd name="connsiteX35" fmla="*/ 0 w 6782639"/>
                      <a:gd name="connsiteY35" fmla="*/ 1783080 h 3429000"/>
                      <a:gd name="connsiteX36" fmla="*/ 0 w 6782639"/>
                      <a:gd name="connsiteY36" fmla="*/ 1245870 h 3429000"/>
                      <a:gd name="connsiteX37" fmla="*/ 0 w 6782639"/>
                      <a:gd name="connsiteY37" fmla="*/ 674370 h 3429000"/>
                      <a:gd name="connsiteX38" fmla="*/ 0 w 6782639"/>
                      <a:gd name="connsiteY38"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782639" h="3429000" fill="none" extrusionOk="0">
                        <a:moveTo>
                          <a:pt x="0" y="0"/>
                        </a:moveTo>
                        <a:cubicBezTo>
                          <a:pt x="166593" y="-29176"/>
                          <a:pt x="220072" y="11748"/>
                          <a:pt x="429567" y="0"/>
                        </a:cubicBezTo>
                        <a:cubicBezTo>
                          <a:pt x="639062" y="-11748"/>
                          <a:pt x="782643" y="39855"/>
                          <a:pt x="926961" y="0"/>
                        </a:cubicBezTo>
                        <a:cubicBezTo>
                          <a:pt x="1071279" y="-39855"/>
                          <a:pt x="1319279" y="15144"/>
                          <a:pt x="1492181" y="0"/>
                        </a:cubicBezTo>
                        <a:cubicBezTo>
                          <a:pt x="1665083" y="-15144"/>
                          <a:pt x="1882210" y="2280"/>
                          <a:pt x="1989574" y="0"/>
                        </a:cubicBezTo>
                        <a:cubicBezTo>
                          <a:pt x="2096938" y="-2280"/>
                          <a:pt x="2363756" y="73585"/>
                          <a:pt x="2622620" y="0"/>
                        </a:cubicBezTo>
                        <a:cubicBezTo>
                          <a:pt x="2881484" y="-73585"/>
                          <a:pt x="3049849" y="70837"/>
                          <a:pt x="3255667" y="0"/>
                        </a:cubicBezTo>
                        <a:cubicBezTo>
                          <a:pt x="3461485" y="-70837"/>
                          <a:pt x="3459785" y="39556"/>
                          <a:pt x="3617407" y="0"/>
                        </a:cubicBezTo>
                        <a:cubicBezTo>
                          <a:pt x="3775029" y="-39556"/>
                          <a:pt x="3860548" y="21414"/>
                          <a:pt x="4046975" y="0"/>
                        </a:cubicBezTo>
                        <a:cubicBezTo>
                          <a:pt x="4233402" y="-21414"/>
                          <a:pt x="4333378" y="22579"/>
                          <a:pt x="4408715" y="0"/>
                        </a:cubicBezTo>
                        <a:cubicBezTo>
                          <a:pt x="4484052" y="-22579"/>
                          <a:pt x="4649683" y="15636"/>
                          <a:pt x="4838282" y="0"/>
                        </a:cubicBezTo>
                        <a:cubicBezTo>
                          <a:pt x="5026881" y="-15636"/>
                          <a:pt x="5374321" y="83414"/>
                          <a:pt x="5539155" y="0"/>
                        </a:cubicBezTo>
                        <a:cubicBezTo>
                          <a:pt x="5703989" y="-83414"/>
                          <a:pt x="5988763" y="956"/>
                          <a:pt x="6240028" y="0"/>
                        </a:cubicBezTo>
                        <a:cubicBezTo>
                          <a:pt x="6491293" y="-956"/>
                          <a:pt x="6623975" y="57812"/>
                          <a:pt x="6782639" y="0"/>
                        </a:cubicBezTo>
                        <a:cubicBezTo>
                          <a:pt x="6794088" y="134928"/>
                          <a:pt x="6741802" y="398753"/>
                          <a:pt x="6782639" y="605790"/>
                        </a:cubicBezTo>
                        <a:cubicBezTo>
                          <a:pt x="6823476" y="812827"/>
                          <a:pt x="6742942" y="959397"/>
                          <a:pt x="6782639" y="1143000"/>
                        </a:cubicBezTo>
                        <a:cubicBezTo>
                          <a:pt x="6822336" y="1326603"/>
                          <a:pt x="6755067" y="1528761"/>
                          <a:pt x="6782639" y="1748790"/>
                        </a:cubicBezTo>
                        <a:cubicBezTo>
                          <a:pt x="6810211" y="1968819"/>
                          <a:pt x="6782369" y="2072258"/>
                          <a:pt x="6782639" y="2320290"/>
                        </a:cubicBezTo>
                        <a:cubicBezTo>
                          <a:pt x="6782909" y="2568322"/>
                          <a:pt x="6742892" y="2681580"/>
                          <a:pt x="6782639" y="2823210"/>
                        </a:cubicBezTo>
                        <a:cubicBezTo>
                          <a:pt x="6822386" y="2964840"/>
                          <a:pt x="6753219" y="3166295"/>
                          <a:pt x="6782639" y="3429000"/>
                        </a:cubicBezTo>
                        <a:cubicBezTo>
                          <a:pt x="6625743" y="3496277"/>
                          <a:pt x="6320940" y="3405566"/>
                          <a:pt x="6149593" y="3429000"/>
                        </a:cubicBezTo>
                        <a:cubicBezTo>
                          <a:pt x="5978246" y="3452434"/>
                          <a:pt x="5845488" y="3411561"/>
                          <a:pt x="5652199" y="3429000"/>
                        </a:cubicBezTo>
                        <a:cubicBezTo>
                          <a:pt x="5458910" y="3446439"/>
                          <a:pt x="5400958" y="3413045"/>
                          <a:pt x="5290458" y="3429000"/>
                        </a:cubicBezTo>
                        <a:cubicBezTo>
                          <a:pt x="5179958" y="3444955"/>
                          <a:pt x="5070483" y="3425723"/>
                          <a:pt x="4860891" y="3429000"/>
                        </a:cubicBezTo>
                        <a:cubicBezTo>
                          <a:pt x="4651299" y="3432277"/>
                          <a:pt x="4456426" y="3420312"/>
                          <a:pt x="4227845" y="3429000"/>
                        </a:cubicBezTo>
                        <a:cubicBezTo>
                          <a:pt x="3999264" y="3437688"/>
                          <a:pt x="3870463" y="3408987"/>
                          <a:pt x="3594799" y="3429000"/>
                        </a:cubicBezTo>
                        <a:cubicBezTo>
                          <a:pt x="3319135" y="3449013"/>
                          <a:pt x="3329647" y="3424504"/>
                          <a:pt x="3233058" y="3429000"/>
                        </a:cubicBezTo>
                        <a:cubicBezTo>
                          <a:pt x="3136469" y="3433496"/>
                          <a:pt x="2799300" y="3418221"/>
                          <a:pt x="2667838" y="3429000"/>
                        </a:cubicBezTo>
                        <a:cubicBezTo>
                          <a:pt x="2536376" y="3439779"/>
                          <a:pt x="2274270" y="3394548"/>
                          <a:pt x="2170444" y="3429000"/>
                        </a:cubicBezTo>
                        <a:cubicBezTo>
                          <a:pt x="2066618" y="3463452"/>
                          <a:pt x="1798412" y="3363703"/>
                          <a:pt x="1605225" y="3429000"/>
                        </a:cubicBezTo>
                        <a:cubicBezTo>
                          <a:pt x="1412038" y="3494297"/>
                          <a:pt x="1395622" y="3407017"/>
                          <a:pt x="1243484" y="3429000"/>
                        </a:cubicBezTo>
                        <a:cubicBezTo>
                          <a:pt x="1091346" y="3450983"/>
                          <a:pt x="1007972" y="3409138"/>
                          <a:pt x="813917" y="3429000"/>
                        </a:cubicBezTo>
                        <a:cubicBezTo>
                          <a:pt x="619862" y="3448862"/>
                          <a:pt x="208501" y="3365118"/>
                          <a:pt x="0" y="3429000"/>
                        </a:cubicBezTo>
                        <a:cubicBezTo>
                          <a:pt x="-39583" y="3141224"/>
                          <a:pt x="75943" y="2975664"/>
                          <a:pt x="0" y="2788920"/>
                        </a:cubicBezTo>
                        <a:cubicBezTo>
                          <a:pt x="-75943" y="2602176"/>
                          <a:pt x="750" y="2505983"/>
                          <a:pt x="0" y="2286000"/>
                        </a:cubicBezTo>
                        <a:cubicBezTo>
                          <a:pt x="-750" y="2066017"/>
                          <a:pt x="18744" y="1990966"/>
                          <a:pt x="0" y="1783080"/>
                        </a:cubicBezTo>
                        <a:cubicBezTo>
                          <a:pt x="-18744" y="1575194"/>
                          <a:pt x="12306" y="1353851"/>
                          <a:pt x="0" y="1245870"/>
                        </a:cubicBezTo>
                        <a:cubicBezTo>
                          <a:pt x="-12306" y="1137889"/>
                          <a:pt x="40194" y="840764"/>
                          <a:pt x="0" y="674370"/>
                        </a:cubicBezTo>
                        <a:cubicBezTo>
                          <a:pt x="-40194" y="507976"/>
                          <a:pt x="36342" y="176007"/>
                          <a:pt x="0" y="0"/>
                        </a:cubicBezTo>
                        <a:close/>
                      </a:path>
                      <a:path w="6782639" h="3429000" stroke="0" extrusionOk="0">
                        <a:moveTo>
                          <a:pt x="0" y="0"/>
                        </a:moveTo>
                        <a:cubicBezTo>
                          <a:pt x="152029" y="-42384"/>
                          <a:pt x="206697" y="2424"/>
                          <a:pt x="361741" y="0"/>
                        </a:cubicBezTo>
                        <a:cubicBezTo>
                          <a:pt x="516785" y="-2424"/>
                          <a:pt x="831155" y="53205"/>
                          <a:pt x="994787" y="0"/>
                        </a:cubicBezTo>
                        <a:cubicBezTo>
                          <a:pt x="1158419" y="-53205"/>
                          <a:pt x="1291081" y="62522"/>
                          <a:pt x="1560007" y="0"/>
                        </a:cubicBezTo>
                        <a:cubicBezTo>
                          <a:pt x="1828933" y="-62522"/>
                          <a:pt x="1861901" y="11456"/>
                          <a:pt x="1989574" y="0"/>
                        </a:cubicBezTo>
                        <a:cubicBezTo>
                          <a:pt x="2117247" y="-11456"/>
                          <a:pt x="2337092" y="37413"/>
                          <a:pt x="2622620" y="0"/>
                        </a:cubicBezTo>
                        <a:cubicBezTo>
                          <a:pt x="2908148" y="-37413"/>
                          <a:pt x="3107070" y="46401"/>
                          <a:pt x="3323493" y="0"/>
                        </a:cubicBezTo>
                        <a:cubicBezTo>
                          <a:pt x="3539916" y="-46401"/>
                          <a:pt x="3545723" y="46322"/>
                          <a:pt x="3753060" y="0"/>
                        </a:cubicBezTo>
                        <a:cubicBezTo>
                          <a:pt x="3960397" y="-46322"/>
                          <a:pt x="4182484" y="20988"/>
                          <a:pt x="4453933" y="0"/>
                        </a:cubicBezTo>
                        <a:cubicBezTo>
                          <a:pt x="4725382" y="-20988"/>
                          <a:pt x="4827091" y="17684"/>
                          <a:pt x="5019153" y="0"/>
                        </a:cubicBezTo>
                        <a:cubicBezTo>
                          <a:pt x="5211215" y="-17684"/>
                          <a:pt x="5569652" y="3493"/>
                          <a:pt x="5720026" y="0"/>
                        </a:cubicBezTo>
                        <a:cubicBezTo>
                          <a:pt x="5870400" y="-3493"/>
                          <a:pt x="6055972" y="23724"/>
                          <a:pt x="6217419" y="0"/>
                        </a:cubicBezTo>
                        <a:cubicBezTo>
                          <a:pt x="6378866" y="-23724"/>
                          <a:pt x="6619889" y="21511"/>
                          <a:pt x="6782639" y="0"/>
                        </a:cubicBezTo>
                        <a:cubicBezTo>
                          <a:pt x="6825974" y="198195"/>
                          <a:pt x="6782360" y="410599"/>
                          <a:pt x="6782639" y="640080"/>
                        </a:cubicBezTo>
                        <a:cubicBezTo>
                          <a:pt x="6782918" y="869561"/>
                          <a:pt x="6723622" y="932485"/>
                          <a:pt x="6782639" y="1211580"/>
                        </a:cubicBezTo>
                        <a:cubicBezTo>
                          <a:pt x="6841656" y="1490675"/>
                          <a:pt x="6755213" y="1505452"/>
                          <a:pt x="6782639" y="1748790"/>
                        </a:cubicBezTo>
                        <a:cubicBezTo>
                          <a:pt x="6810065" y="1992128"/>
                          <a:pt x="6780215" y="2147124"/>
                          <a:pt x="6782639" y="2251710"/>
                        </a:cubicBezTo>
                        <a:cubicBezTo>
                          <a:pt x="6785063" y="2356296"/>
                          <a:pt x="6757012" y="2725499"/>
                          <a:pt x="6782639" y="2891790"/>
                        </a:cubicBezTo>
                        <a:cubicBezTo>
                          <a:pt x="6808266" y="3058081"/>
                          <a:pt x="6771033" y="3232918"/>
                          <a:pt x="6782639" y="3429000"/>
                        </a:cubicBezTo>
                        <a:cubicBezTo>
                          <a:pt x="6692204" y="3472710"/>
                          <a:pt x="6448117" y="3428919"/>
                          <a:pt x="6353072" y="3429000"/>
                        </a:cubicBezTo>
                        <a:cubicBezTo>
                          <a:pt x="6258027" y="3429081"/>
                          <a:pt x="6115361" y="3394812"/>
                          <a:pt x="5991331" y="3429000"/>
                        </a:cubicBezTo>
                        <a:cubicBezTo>
                          <a:pt x="5867301" y="3463188"/>
                          <a:pt x="5571202" y="3411510"/>
                          <a:pt x="5426111" y="3429000"/>
                        </a:cubicBezTo>
                        <a:cubicBezTo>
                          <a:pt x="5281020" y="3446490"/>
                          <a:pt x="4958971" y="3385590"/>
                          <a:pt x="4725239" y="3429000"/>
                        </a:cubicBezTo>
                        <a:cubicBezTo>
                          <a:pt x="4491507" y="3472410"/>
                          <a:pt x="4252159" y="3345925"/>
                          <a:pt x="4024366" y="3429000"/>
                        </a:cubicBezTo>
                        <a:cubicBezTo>
                          <a:pt x="3796573" y="3512075"/>
                          <a:pt x="3543980" y="3409294"/>
                          <a:pt x="3391320" y="3429000"/>
                        </a:cubicBezTo>
                        <a:cubicBezTo>
                          <a:pt x="3238660" y="3448706"/>
                          <a:pt x="3016577" y="3378565"/>
                          <a:pt x="2826100" y="3429000"/>
                        </a:cubicBezTo>
                        <a:cubicBezTo>
                          <a:pt x="2635623" y="3479435"/>
                          <a:pt x="2326223" y="3417198"/>
                          <a:pt x="2193053" y="3429000"/>
                        </a:cubicBezTo>
                        <a:cubicBezTo>
                          <a:pt x="2059883" y="3440802"/>
                          <a:pt x="1820429" y="3399030"/>
                          <a:pt x="1695660" y="3429000"/>
                        </a:cubicBezTo>
                        <a:cubicBezTo>
                          <a:pt x="1570891" y="3458970"/>
                          <a:pt x="1410254" y="3385658"/>
                          <a:pt x="1198266" y="3429000"/>
                        </a:cubicBezTo>
                        <a:cubicBezTo>
                          <a:pt x="986278" y="3472342"/>
                          <a:pt x="846748" y="3412805"/>
                          <a:pt x="633046" y="3429000"/>
                        </a:cubicBezTo>
                        <a:cubicBezTo>
                          <a:pt x="419344" y="3445195"/>
                          <a:pt x="280909" y="3379533"/>
                          <a:pt x="0" y="3429000"/>
                        </a:cubicBezTo>
                        <a:cubicBezTo>
                          <a:pt x="-30559" y="3271991"/>
                          <a:pt x="23607" y="2970440"/>
                          <a:pt x="0" y="2823210"/>
                        </a:cubicBezTo>
                        <a:cubicBezTo>
                          <a:pt x="-23607" y="2675980"/>
                          <a:pt x="40503" y="2359936"/>
                          <a:pt x="0" y="2217420"/>
                        </a:cubicBezTo>
                        <a:cubicBezTo>
                          <a:pt x="-40503" y="2074904"/>
                          <a:pt x="59879" y="1796670"/>
                          <a:pt x="0" y="1611630"/>
                        </a:cubicBezTo>
                        <a:cubicBezTo>
                          <a:pt x="-59879" y="1426590"/>
                          <a:pt x="53750" y="1359800"/>
                          <a:pt x="0" y="1108710"/>
                        </a:cubicBezTo>
                        <a:cubicBezTo>
                          <a:pt x="-53750" y="857620"/>
                          <a:pt x="3266" y="734130"/>
                          <a:pt x="0" y="571500"/>
                        </a:cubicBezTo>
                        <a:cubicBezTo>
                          <a:pt x="-3266" y="408870"/>
                          <a:pt x="16838" y="211176"/>
                          <a:pt x="0" y="0"/>
                        </a:cubicBezTo>
                        <a:close/>
                      </a:path>
                    </a:pathLst>
                  </a:custGeom>
                  <ask:type>
                    <ask:lineSketchScribble/>
                  </ask:type>
                </ask:lineSketchStyleProps>
              </a:ext>
            </a:extLst>
          </a:ln>
          <a:effectLst>
            <a:softEdge rad="0"/>
          </a:effectLst>
        </p:spPr>
      </p:pic>
      <p:pic>
        <p:nvPicPr>
          <p:cNvPr id="10" name="Picture 9">
            <a:extLst>
              <a:ext uri="{FF2B5EF4-FFF2-40B4-BE49-F238E27FC236}">
                <a16:creationId xmlns:a16="http://schemas.microsoft.com/office/drawing/2014/main" id="{80E8679C-7AC3-F34E-8A1A-64B203942D3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128838" y="561430"/>
            <a:ext cx="8762901" cy="5874033"/>
          </a:xfrm>
          <a:prstGeom prst="rect">
            <a:avLst/>
          </a:prstGeom>
          <a:ln>
            <a:solidFill>
              <a:schemeClr val="tx1"/>
            </a:solidFill>
            <a:extLst>
              <a:ext uri="{C807C97D-BFC1-408E-A445-0C87EB9F89A2}">
                <ask:lineSketchStyleProps xmlns:ask="http://schemas.microsoft.com/office/drawing/2018/sketchyshapes" sd="991030811">
                  <a:custGeom>
                    <a:avLst/>
                    <a:gdLst>
                      <a:gd name="connsiteX0" fmla="*/ 0 w 8762901"/>
                      <a:gd name="connsiteY0" fmla="*/ 0 h 5874033"/>
                      <a:gd name="connsiteX1" fmla="*/ 496564 w 8762901"/>
                      <a:gd name="connsiteY1" fmla="*/ 0 h 5874033"/>
                      <a:gd name="connsiteX2" fmla="*/ 1168387 w 8762901"/>
                      <a:gd name="connsiteY2" fmla="*/ 0 h 5874033"/>
                      <a:gd name="connsiteX3" fmla="*/ 1664951 w 8762901"/>
                      <a:gd name="connsiteY3" fmla="*/ 0 h 5874033"/>
                      <a:gd name="connsiteX4" fmla="*/ 2336774 w 8762901"/>
                      <a:gd name="connsiteY4" fmla="*/ 0 h 5874033"/>
                      <a:gd name="connsiteX5" fmla="*/ 2833338 w 8762901"/>
                      <a:gd name="connsiteY5" fmla="*/ 0 h 5874033"/>
                      <a:gd name="connsiteX6" fmla="*/ 3242273 w 8762901"/>
                      <a:gd name="connsiteY6" fmla="*/ 0 h 5874033"/>
                      <a:gd name="connsiteX7" fmla="*/ 4001725 w 8762901"/>
                      <a:gd name="connsiteY7" fmla="*/ 0 h 5874033"/>
                      <a:gd name="connsiteX8" fmla="*/ 4585918 w 8762901"/>
                      <a:gd name="connsiteY8" fmla="*/ 0 h 5874033"/>
                      <a:gd name="connsiteX9" fmla="*/ 4994854 w 8762901"/>
                      <a:gd name="connsiteY9" fmla="*/ 0 h 5874033"/>
                      <a:gd name="connsiteX10" fmla="*/ 5579047 w 8762901"/>
                      <a:gd name="connsiteY10" fmla="*/ 0 h 5874033"/>
                      <a:gd name="connsiteX11" fmla="*/ 5987982 w 8762901"/>
                      <a:gd name="connsiteY11" fmla="*/ 0 h 5874033"/>
                      <a:gd name="connsiteX12" fmla="*/ 6309289 w 8762901"/>
                      <a:gd name="connsiteY12" fmla="*/ 0 h 5874033"/>
                      <a:gd name="connsiteX13" fmla="*/ 6805853 w 8762901"/>
                      <a:gd name="connsiteY13" fmla="*/ 0 h 5874033"/>
                      <a:gd name="connsiteX14" fmla="*/ 7477676 w 8762901"/>
                      <a:gd name="connsiteY14" fmla="*/ 0 h 5874033"/>
                      <a:gd name="connsiteX15" fmla="*/ 8149498 w 8762901"/>
                      <a:gd name="connsiteY15" fmla="*/ 0 h 5874033"/>
                      <a:gd name="connsiteX16" fmla="*/ 8762901 w 8762901"/>
                      <a:gd name="connsiteY16" fmla="*/ 0 h 5874033"/>
                      <a:gd name="connsiteX17" fmla="*/ 8762901 w 8762901"/>
                      <a:gd name="connsiteY17" fmla="*/ 587403 h 5874033"/>
                      <a:gd name="connsiteX18" fmla="*/ 8762901 w 8762901"/>
                      <a:gd name="connsiteY18" fmla="*/ 1233547 h 5874033"/>
                      <a:gd name="connsiteX19" fmla="*/ 8762901 w 8762901"/>
                      <a:gd name="connsiteY19" fmla="*/ 1762210 h 5874033"/>
                      <a:gd name="connsiteX20" fmla="*/ 8762901 w 8762901"/>
                      <a:gd name="connsiteY20" fmla="*/ 2232133 h 5874033"/>
                      <a:gd name="connsiteX21" fmla="*/ 8762901 w 8762901"/>
                      <a:gd name="connsiteY21" fmla="*/ 2760796 h 5874033"/>
                      <a:gd name="connsiteX22" fmla="*/ 8762901 w 8762901"/>
                      <a:gd name="connsiteY22" fmla="*/ 3465679 h 5874033"/>
                      <a:gd name="connsiteX23" fmla="*/ 8762901 w 8762901"/>
                      <a:gd name="connsiteY23" fmla="*/ 4170563 h 5874033"/>
                      <a:gd name="connsiteX24" fmla="*/ 8762901 w 8762901"/>
                      <a:gd name="connsiteY24" fmla="*/ 4581746 h 5874033"/>
                      <a:gd name="connsiteX25" fmla="*/ 8762901 w 8762901"/>
                      <a:gd name="connsiteY25" fmla="*/ 5110409 h 5874033"/>
                      <a:gd name="connsiteX26" fmla="*/ 8762901 w 8762901"/>
                      <a:gd name="connsiteY26" fmla="*/ 5874033 h 5874033"/>
                      <a:gd name="connsiteX27" fmla="*/ 8178708 w 8762901"/>
                      <a:gd name="connsiteY27" fmla="*/ 5874033 h 5874033"/>
                      <a:gd name="connsiteX28" fmla="*/ 7506885 w 8762901"/>
                      <a:gd name="connsiteY28" fmla="*/ 5874033 h 5874033"/>
                      <a:gd name="connsiteX29" fmla="*/ 6747434 w 8762901"/>
                      <a:gd name="connsiteY29" fmla="*/ 5874033 h 5874033"/>
                      <a:gd name="connsiteX30" fmla="*/ 6163240 w 8762901"/>
                      <a:gd name="connsiteY30" fmla="*/ 5874033 h 5874033"/>
                      <a:gd name="connsiteX31" fmla="*/ 5754305 w 8762901"/>
                      <a:gd name="connsiteY31" fmla="*/ 5874033 h 5874033"/>
                      <a:gd name="connsiteX32" fmla="*/ 5345370 w 8762901"/>
                      <a:gd name="connsiteY32" fmla="*/ 5874033 h 5874033"/>
                      <a:gd name="connsiteX33" fmla="*/ 4848805 w 8762901"/>
                      <a:gd name="connsiteY33" fmla="*/ 5874033 h 5874033"/>
                      <a:gd name="connsiteX34" fmla="*/ 4527499 w 8762901"/>
                      <a:gd name="connsiteY34" fmla="*/ 5874033 h 5874033"/>
                      <a:gd name="connsiteX35" fmla="*/ 4118563 w 8762901"/>
                      <a:gd name="connsiteY35" fmla="*/ 5874033 h 5874033"/>
                      <a:gd name="connsiteX36" fmla="*/ 3359112 w 8762901"/>
                      <a:gd name="connsiteY36" fmla="*/ 5874033 h 5874033"/>
                      <a:gd name="connsiteX37" fmla="*/ 2687290 w 8762901"/>
                      <a:gd name="connsiteY37" fmla="*/ 5874033 h 5874033"/>
                      <a:gd name="connsiteX38" fmla="*/ 1927838 w 8762901"/>
                      <a:gd name="connsiteY38" fmla="*/ 5874033 h 5874033"/>
                      <a:gd name="connsiteX39" fmla="*/ 1256016 w 8762901"/>
                      <a:gd name="connsiteY39" fmla="*/ 5874033 h 5874033"/>
                      <a:gd name="connsiteX40" fmla="*/ 847080 w 8762901"/>
                      <a:gd name="connsiteY40" fmla="*/ 5874033 h 5874033"/>
                      <a:gd name="connsiteX41" fmla="*/ 0 w 8762901"/>
                      <a:gd name="connsiteY41" fmla="*/ 5874033 h 5874033"/>
                      <a:gd name="connsiteX42" fmla="*/ 0 w 8762901"/>
                      <a:gd name="connsiteY42" fmla="*/ 5404110 h 5874033"/>
                      <a:gd name="connsiteX43" fmla="*/ 0 w 8762901"/>
                      <a:gd name="connsiteY43" fmla="*/ 4816707 h 5874033"/>
                      <a:gd name="connsiteX44" fmla="*/ 0 w 8762901"/>
                      <a:gd name="connsiteY44" fmla="*/ 4229304 h 5874033"/>
                      <a:gd name="connsiteX45" fmla="*/ 0 w 8762901"/>
                      <a:gd name="connsiteY45" fmla="*/ 3818121 h 5874033"/>
                      <a:gd name="connsiteX46" fmla="*/ 0 w 8762901"/>
                      <a:gd name="connsiteY46" fmla="*/ 3289458 h 5874033"/>
                      <a:gd name="connsiteX47" fmla="*/ 0 w 8762901"/>
                      <a:gd name="connsiteY47" fmla="*/ 2819536 h 5874033"/>
                      <a:gd name="connsiteX48" fmla="*/ 0 w 8762901"/>
                      <a:gd name="connsiteY48" fmla="*/ 2232133 h 5874033"/>
                      <a:gd name="connsiteX49" fmla="*/ 0 w 8762901"/>
                      <a:gd name="connsiteY49" fmla="*/ 1762210 h 5874033"/>
                      <a:gd name="connsiteX50" fmla="*/ 0 w 8762901"/>
                      <a:gd name="connsiteY50" fmla="*/ 1057326 h 5874033"/>
                      <a:gd name="connsiteX51" fmla="*/ 0 w 8762901"/>
                      <a:gd name="connsiteY51" fmla="*/ 646144 h 5874033"/>
                      <a:gd name="connsiteX52" fmla="*/ 0 w 8762901"/>
                      <a:gd name="connsiteY52" fmla="*/ 0 h 587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8762901" h="5874033" fill="none" extrusionOk="0">
                        <a:moveTo>
                          <a:pt x="0" y="0"/>
                        </a:moveTo>
                        <a:cubicBezTo>
                          <a:pt x="123979" y="-52343"/>
                          <a:pt x="333844" y="7331"/>
                          <a:pt x="496564" y="0"/>
                        </a:cubicBezTo>
                        <a:cubicBezTo>
                          <a:pt x="659284" y="-7331"/>
                          <a:pt x="909170" y="175"/>
                          <a:pt x="1168387" y="0"/>
                        </a:cubicBezTo>
                        <a:cubicBezTo>
                          <a:pt x="1427604" y="-175"/>
                          <a:pt x="1445218" y="11950"/>
                          <a:pt x="1664951" y="0"/>
                        </a:cubicBezTo>
                        <a:cubicBezTo>
                          <a:pt x="1884684" y="-11950"/>
                          <a:pt x="2021909" y="20060"/>
                          <a:pt x="2336774" y="0"/>
                        </a:cubicBezTo>
                        <a:cubicBezTo>
                          <a:pt x="2651639" y="-20060"/>
                          <a:pt x="2683087" y="58340"/>
                          <a:pt x="2833338" y="0"/>
                        </a:cubicBezTo>
                        <a:cubicBezTo>
                          <a:pt x="2983589" y="-58340"/>
                          <a:pt x="3064495" y="18770"/>
                          <a:pt x="3242273" y="0"/>
                        </a:cubicBezTo>
                        <a:cubicBezTo>
                          <a:pt x="3420051" y="-18770"/>
                          <a:pt x="3646046" y="56284"/>
                          <a:pt x="4001725" y="0"/>
                        </a:cubicBezTo>
                        <a:cubicBezTo>
                          <a:pt x="4357404" y="-56284"/>
                          <a:pt x="4467341" y="40504"/>
                          <a:pt x="4585918" y="0"/>
                        </a:cubicBezTo>
                        <a:cubicBezTo>
                          <a:pt x="4704495" y="-40504"/>
                          <a:pt x="4825957" y="38521"/>
                          <a:pt x="4994854" y="0"/>
                        </a:cubicBezTo>
                        <a:cubicBezTo>
                          <a:pt x="5163751" y="-38521"/>
                          <a:pt x="5426951" y="22098"/>
                          <a:pt x="5579047" y="0"/>
                        </a:cubicBezTo>
                        <a:cubicBezTo>
                          <a:pt x="5731143" y="-22098"/>
                          <a:pt x="5890129" y="1730"/>
                          <a:pt x="5987982" y="0"/>
                        </a:cubicBezTo>
                        <a:cubicBezTo>
                          <a:pt x="6085836" y="-1730"/>
                          <a:pt x="6172750" y="8292"/>
                          <a:pt x="6309289" y="0"/>
                        </a:cubicBezTo>
                        <a:cubicBezTo>
                          <a:pt x="6445828" y="-8292"/>
                          <a:pt x="6672081" y="28275"/>
                          <a:pt x="6805853" y="0"/>
                        </a:cubicBezTo>
                        <a:cubicBezTo>
                          <a:pt x="6939625" y="-28275"/>
                          <a:pt x="7188521" y="34224"/>
                          <a:pt x="7477676" y="0"/>
                        </a:cubicBezTo>
                        <a:cubicBezTo>
                          <a:pt x="7766831" y="-34224"/>
                          <a:pt x="7851552" y="45370"/>
                          <a:pt x="8149498" y="0"/>
                        </a:cubicBezTo>
                        <a:cubicBezTo>
                          <a:pt x="8447444" y="-45370"/>
                          <a:pt x="8589710" y="24512"/>
                          <a:pt x="8762901" y="0"/>
                        </a:cubicBezTo>
                        <a:cubicBezTo>
                          <a:pt x="8775547" y="211768"/>
                          <a:pt x="8716612" y="303612"/>
                          <a:pt x="8762901" y="587403"/>
                        </a:cubicBezTo>
                        <a:cubicBezTo>
                          <a:pt x="8809190" y="871194"/>
                          <a:pt x="8716672" y="1022585"/>
                          <a:pt x="8762901" y="1233547"/>
                        </a:cubicBezTo>
                        <a:cubicBezTo>
                          <a:pt x="8809130" y="1444509"/>
                          <a:pt x="8734957" y="1546260"/>
                          <a:pt x="8762901" y="1762210"/>
                        </a:cubicBezTo>
                        <a:cubicBezTo>
                          <a:pt x="8790845" y="1978160"/>
                          <a:pt x="8716008" y="2119967"/>
                          <a:pt x="8762901" y="2232133"/>
                        </a:cubicBezTo>
                        <a:cubicBezTo>
                          <a:pt x="8809794" y="2344299"/>
                          <a:pt x="8757221" y="2651216"/>
                          <a:pt x="8762901" y="2760796"/>
                        </a:cubicBezTo>
                        <a:cubicBezTo>
                          <a:pt x="8768581" y="2870376"/>
                          <a:pt x="8686934" y="3232304"/>
                          <a:pt x="8762901" y="3465679"/>
                        </a:cubicBezTo>
                        <a:cubicBezTo>
                          <a:pt x="8838868" y="3699054"/>
                          <a:pt x="8684328" y="4025485"/>
                          <a:pt x="8762901" y="4170563"/>
                        </a:cubicBezTo>
                        <a:cubicBezTo>
                          <a:pt x="8841474" y="4315641"/>
                          <a:pt x="8731493" y="4473844"/>
                          <a:pt x="8762901" y="4581746"/>
                        </a:cubicBezTo>
                        <a:cubicBezTo>
                          <a:pt x="8794309" y="4689648"/>
                          <a:pt x="8713915" y="4925021"/>
                          <a:pt x="8762901" y="5110409"/>
                        </a:cubicBezTo>
                        <a:cubicBezTo>
                          <a:pt x="8811887" y="5295797"/>
                          <a:pt x="8757473" y="5599995"/>
                          <a:pt x="8762901" y="5874033"/>
                        </a:cubicBezTo>
                        <a:cubicBezTo>
                          <a:pt x="8551420" y="5927638"/>
                          <a:pt x="8301459" y="5868391"/>
                          <a:pt x="8178708" y="5874033"/>
                        </a:cubicBezTo>
                        <a:cubicBezTo>
                          <a:pt x="8055957" y="5879675"/>
                          <a:pt x="7804062" y="5823798"/>
                          <a:pt x="7506885" y="5874033"/>
                        </a:cubicBezTo>
                        <a:cubicBezTo>
                          <a:pt x="7209708" y="5924268"/>
                          <a:pt x="7116910" y="5791586"/>
                          <a:pt x="6747434" y="5874033"/>
                        </a:cubicBezTo>
                        <a:cubicBezTo>
                          <a:pt x="6377958" y="5956480"/>
                          <a:pt x="6299394" y="5852358"/>
                          <a:pt x="6163240" y="5874033"/>
                        </a:cubicBezTo>
                        <a:cubicBezTo>
                          <a:pt x="6027086" y="5895708"/>
                          <a:pt x="5844570" y="5873142"/>
                          <a:pt x="5754305" y="5874033"/>
                        </a:cubicBezTo>
                        <a:cubicBezTo>
                          <a:pt x="5664040" y="5874924"/>
                          <a:pt x="5474571" y="5861848"/>
                          <a:pt x="5345370" y="5874033"/>
                        </a:cubicBezTo>
                        <a:cubicBezTo>
                          <a:pt x="5216170" y="5886218"/>
                          <a:pt x="5096813" y="5832174"/>
                          <a:pt x="4848805" y="5874033"/>
                        </a:cubicBezTo>
                        <a:cubicBezTo>
                          <a:pt x="4600797" y="5915892"/>
                          <a:pt x="4626620" y="5848745"/>
                          <a:pt x="4527499" y="5874033"/>
                        </a:cubicBezTo>
                        <a:cubicBezTo>
                          <a:pt x="4428378" y="5899321"/>
                          <a:pt x="4311688" y="5826391"/>
                          <a:pt x="4118563" y="5874033"/>
                        </a:cubicBezTo>
                        <a:cubicBezTo>
                          <a:pt x="3925438" y="5921675"/>
                          <a:pt x="3613930" y="5873471"/>
                          <a:pt x="3359112" y="5874033"/>
                        </a:cubicBezTo>
                        <a:cubicBezTo>
                          <a:pt x="3104294" y="5874595"/>
                          <a:pt x="2991859" y="5799322"/>
                          <a:pt x="2687290" y="5874033"/>
                        </a:cubicBezTo>
                        <a:cubicBezTo>
                          <a:pt x="2382721" y="5948744"/>
                          <a:pt x="2145562" y="5816299"/>
                          <a:pt x="1927838" y="5874033"/>
                        </a:cubicBezTo>
                        <a:cubicBezTo>
                          <a:pt x="1710114" y="5931767"/>
                          <a:pt x="1434616" y="5856452"/>
                          <a:pt x="1256016" y="5874033"/>
                        </a:cubicBezTo>
                        <a:cubicBezTo>
                          <a:pt x="1077416" y="5891614"/>
                          <a:pt x="934308" y="5864037"/>
                          <a:pt x="847080" y="5874033"/>
                        </a:cubicBezTo>
                        <a:cubicBezTo>
                          <a:pt x="759852" y="5884029"/>
                          <a:pt x="303765" y="5808755"/>
                          <a:pt x="0" y="5874033"/>
                        </a:cubicBezTo>
                        <a:cubicBezTo>
                          <a:pt x="-11798" y="5713207"/>
                          <a:pt x="43428" y="5551056"/>
                          <a:pt x="0" y="5404110"/>
                        </a:cubicBezTo>
                        <a:cubicBezTo>
                          <a:pt x="-43428" y="5257164"/>
                          <a:pt x="396" y="5035696"/>
                          <a:pt x="0" y="4816707"/>
                        </a:cubicBezTo>
                        <a:cubicBezTo>
                          <a:pt x="-396" y="4597718"/>
                          <a:pt x="21897" y="4509420"/>
                          <a:pt x="0" y="4229304"/>
                        </a:cubicBezTo>
                        <a:cubicBezTo>
                          <a:pt x="-21897" y="3949188"/>
                          <a:pt x="31146" y="3955177"/>
                          <a:pt x="0" y="3818121"/>
                        </a:cubicBezTo>
                        <a:cubicBezTo>
                          <a:pt x="-31146" y="3681065"/>
                          <a:pt x="21864" y="3491179"/>
                          <a:pt x="0" y="3289458"/>
                        </a:cubicBezTo>
                        <a:cubicBezTo>
                          <a:pt x="-21864" y="3087737"/>
                          <a:pt x="44582" y="3011484"/>
                          <a:pt x="0" y="2819536"/>
                        </a:cubicBezTo>
                        <a:cubicBezTo>
                          <a:pt x="-44582" y="2627588"/>
                          <a:pt x="34124" y="2521756"/>
                          <a:pt x="0" y="2232133"/>
                        </a:cubicBezTo>
                        <a:cubicBezTo>
                          <a:pt x="-34124" y="1942510"/>
                          <a:pt x="13598" y="1881211"/>
                          <a:pt x="0" y="1762210"/>
                        </a:cubicBezTo>
                        <a:cubicBezTo>
                          <a:pt x="-13598" y="1643209"/>
                          <a:pt x="59433" y="1241429"/>
                          <a:pt x="0" y="1057326"/>
                        </a:cubicBezTo>
                        <a:cubicBezTo>
                          <a:pt x="-59433" y="873223"/>
                          <a:pt x="50" y="823224"/>
                          <a:pt x="0" y="646144"/>
                        </a:cubicBezTo>
                        <a:cubicBezTo>
                          <a:pt x="-50" y="469064"/>
                          <a:pt x="49137" y="283188"/>
                          <a:pt x="0" y="0"/>
                        </a:cubicBezTo>
                        <a:close/>
                      </a:path>
                      <a:path w="8762901" h="5874033" stroke="0" extrusionOk="0">
                        <a:moveTo>
                          <a:pt x="0" y="0"/>
                        </a:moveTo>
                        <a:cubicBezTo>
                          <a:pt x="68553" y="-29398"/>
                          <a:pt x="201654" y="10712"/>
                          <a:pt x="321306" y="0"/>
                        </a:cubicBezTo>
                        <a:cubicBezTo>
                          <a:pt x="440958" y="-10712"/>
                          <a:pt x="663196" y="62132"/>
                          <a:pt x="993129" y="0"/>
                        </a:cubicBezTo>
                        <a:cubicBezTo>
                          <a:pt x="1323062" y="-62132"/>
                          <a:pt x="1378263" y="67173"/>
                          <a:pt x="1577322" y="0"/>
                        </a:cubicBezTo>
                        <a:cubicBezTo>
                          <a:pt x="1776381" y="-67173"/>
                          <a:pt x="1879543" y="1783"/>
                          <a:pt x="1986258" y="0"/>
                        </a:cubicBezTo>
                        <a:cubicBezTo>
                          <a:pt x="2092973" y="-1783"/>
                          <a:pt x="2381743" y="55898"/>
                          <a:pt x="2658080" y="0"/>
                        </a:cubicBezTo>
                        <a:cubicBezTo>
                          <a:pt x="2934417" y="-55898"/>
                          <a:pt x="3198315" y="1485"/>
                          <a:pt x="3417531" y="0"/>
                        </a:cubicBezTo>
                        <a:cubicBezTo>
                          <a:pt x="3636747" y="-1485"/>
                          <a:pt x="3650108" y="20225"/>
                          <a:pt x="3826467" y="0"/>
                        </a:cubicBezTo>
                        <a:cubicBezTo>
                          <a:pt x="4002826" y="-20225"/>
                          <a:pt x="4382647" y="51725"/>
                          <a:pt x="4585918" y="0"/>
                        </a:cubicBezTo>
                        <a:cubicBezTo>
                          <a:pt x="4789189" y="-51725"/>
                          <a:pt x="4928850" y="3761"/>
                          <a:pt x="5170112" y="0"/>
                        </a:cubicBezTo>
                        <a:cubicBezTo>
                          <a:pt x="5411374" y="-3761"/>
                          <a:pt x="5723243" y="18697"/>
                          <a:pt x="5929563" y="0"/>
                        </a:cubicBezTo>
                        <a:cubicBezTo>
                          <a:pt x="6135883" y="-18697"/>
                          <a:pt x="6199967" y="37434"/>
                          <a:pt x="6426127" y="0"/>
                        </a:cubicBezTo>
                        <a:cubicBezTo>
                          <a:pt x="6652287" y="-37434"/>
                          <a:pt x="6599991" y="6005"/>
                          <a:pt x="6747434" y="0"/>
                        </a:cubicBezTo>
                        <a:cubicBezTo>
                          <a:pt x="6894877" y="-6005"/>
                          <a:pt x="7181107" y="16985"/>
                          <a:pt x="7506885" y="0"/>
                        </a:cubicBezTo>
                        <a:cubicBezTo>
                          <a:pt x="7832663" y="-16985"/>
                          <a:pt x="7806378" y="60111"/>
                          <a:pt x="8091079" y="0"/>
                        </a:cubicBezTo>
                        <a:cubicBezTo>
                          <a:pt x="8375780" y="-60111"/>
                          <a:pt x="8504261" y="71502"/>
                          <a:pt x="8762901" y="0"/>
                        </a:cubicBezTo>
                        <a:cubicBezTo>
                          <a:pt x="8812777" y="248837"/>
                          <a:pt x="8704484" y="366547"/>
                          <a:pt x="8762901" y="587403"/>
                        </a:cubicBezTo>
                        <a:cubicBezTo>
                          <a:pt x="8821318" y="808259"/>
                          <a:pt x="8729475" y="1146439"/>
                          <a:pt x="8762901" y="1292287"/>
                        </a:cubicBezTo>
                        <a:cubicBezTo>
                          <a:pt x="8796327" y="1438135"/>
                          <a:pt x="8708969" y="1666432"/>
                          <a:pt x="8762901" y="1762210"/>
                        </a:cubicBezTo>
                        <a:cubicBezTo>
                          <a:pt x="8816833" y="1857988"/>
                          <a:pt x="8735546" y="2044221"/>
                          <a:pt x="8762901" y="2232133"/>
                        </a:cubicBezTo>
                        <a:cubicBezTo>
                          <a:pt x="8790256" y="2420045"/>
                          <a:pt x="8705979" y="2558066"/>
                          <a:pt x="8762901" y="2760796"/>
                        </a:cubicBezTo>
                        <a:cubicBezTo>
                          <a:pt x="8819823" y="2963526"/>
                          <a:pt x="8720049" y="3075815"/>
                          <a:pt x="8762901" y="3230718"/>
                        </a:cubicBezTo>
                        <a:cubicBezTo>
                          <a:pt x="8805753" y="3385621"/>
                          <a:pt x="8756127" y="3485648"/>
                          <a:pt x="8762901" y="3641900"/>
                        </a:cubicBezTo>
                        <a:cubicBezTo>
                          <a:pt x="8769675" y="3798152"/>
                          <a:pt x="8706477" y="4066384"/>
                          <a:pt x="8762901" y="4288044"/>
                        </a:cubicBezTo>
                        <a:cubicBezTo>
                          <a:pt x="8819325" y="4509704"/>
                          <a:pt x="8755677" y="4834366"/>
                          <a:pt x="8762901" y="4992928"/>
                        </a:cubicBezTo>
                        <a:cubicBezTo>
                          <a:pt x="8770125" y="5151490"/>
                          <a:pt x="8740764" y="5535440"/>
                          <a:pt x="8762901" y="5874033"/>
                        </a:cubicBezTo>
                        <a:cubicBezTo>
                          <a:pt x="8558298" y="5919815"/>
                          <a:pt x="8349402" y="5869742"/>
                          <a:pt x="8178708" y="5874033"/>
                        </a:cubicBezTo>
                        <a:cubicBezTo>
                          <a:pt x="8008014" y="5878324"/>
                          <a:pt x="7859607" y="5828637"/>
                          <a:pt x="7682143" y="5874033"/>
                        </a:cubicBezTo>
                        <a:cubicBezTo>
                          <a:pt x="7504679" y="5919429"/>
                          <a:pt x="7429256" y="5856832"/>
                          <a:pt x="7185579" y="5874033"/>
                        </a:cubicBezTo>
                        <a:cubicBezTo>
                          <a:pt x="6941902" y="5891234"/>
                          <a:pt x="6811290" y="5855357"/>
                          <a:pt x="6601385" y="5874033"/>
                        </a:cubicBezTo>
                        <a:cubicBezTo>
                          <a:pt x="6391480" y="5892709"/>
                          <a:pt x="6328895" y="5846250"/>
                          <a:pt x="6192450" y="5874033"/>
                        </a:cubicBezTo>
                        <a:cubicBezTo>
                          <a:pt x="6056005" y="5901816"/>
                          <a:pt x="5694291" y="5845802"/>
                          <a:pt x="5520628" y="5874033"/>
                        </a:cubicBezTo>
                        <a:cubicBezTo>
                          <a:pt x="5346965" y="5902264"/>
                          <a:pt x="5293451" y="5826374"/>
                          <a:pt x="5111692" y="5874033"/>
                        </a:cubicBezTo>
                        <a:cubicBezTo>
                          <a:pt x="4929933" y="5921692"/>
                          <a:pt x="4648599" y="5832569"/>
                          <a:pt x="4527499" y="5874033"/>
                        </a:cubicBezTo>
                        <a:cubicBezTo>
                          <a:pt x="4406399" y="5915497"/>
                          <a:pt x="4176175" y="5815622"/>
                          <a:pt x="3943305" y="5874033"/>
                        </a:cubicBezTo>
                        <a:cubicBezTo>
                          <a:pt x="3710435" y="5932444"/>
                          <a:pt x="3655109" y="5836776"/>
                          <a:pt x="3534370" y="5874033"/>
                        </a:cubicBezTo>
                        <a:cubicBezTo>
                          <a:pt x="3413632" y="5911290"/>
                          <a:pt x="3307130" y="5870801"/>
                          <a:pt x="3125435" y="5874033"/>
                        </a:cubicBezTo>
                        <a:cubicBezTo>
                          <a:pt x="2943741" y="5877265"/>
                          <a:pt x="2764662" y="5872550"/>
                          <a:pt x="2541241" y="5874033"/>
                        </a:cubicBezTo>
                        <a:cubicBezTo>
                          <a:pt x="2317820" y="5875516"/>
                          <a:pt x="2205141" y="5855192"/>
                          <a:pt x="1957048" y="5874033"/>
                        </a:cubicBezTo>
                        <a:cubicBezTo>
                          <a:pt x="1708955" y="5892874"/>
                          <a:pt x="1475253" y="5847143"/>
                          <a:pt x="1197596" y="5874033"/>
                        </a:cubicBezTo>
                        <a:cubicBezTo>
                          <a:pt x="919939" y="5900923"/>
                          <a:pt x="1026904" y="5849271"/>
                          <a:pt x="876290" y="5874033"/>
                        </a:cubicBezTo>
                        <a:cubicBezTo>
                          <a:pt x="725676" y="5898795"/>
                          <a:pt x="253445" y="5869953"/>
                          <a:pt x="0" y="5874033"/>
                        </a:cubicBezTo>
                        <a:cubicBezTo>
                          <a:pt x="-10564" y="5574072"/>
                          <a:pt x="74650" y="5485079"/>
                          <a:pt x="0" y="5227889"/>
                        </a:cubicBezTo>
                        <a:cubicBezTo>
                          <a:pt x="-74650" y="4970699"/>
                          <a:pt x="11087" y="4813208"/>
                          <a:pt x="0" y="4699226"/>
                        </a:cubicBezTo>
                        <a:cubicBezTo>
                          <a:pt x="-11087" y="4585244"/>
                          <a:pt x="43267" y="4206076"/>
                          <a:pt x="0" y="3994342"/>
                        </a:cubicBezTo>
                        <a:cubicBezTo>
                          <a:pt x="-43267" y="3782608"/>
                          <a:pt x="1647" y="3531808"/>
                          <a:pt x="0" y="3289458"/>
                        </a:cubicBezTo>
                        <a:cubicBezTo>
                          <a:pt x="-1647" y="3047108"/>
                          <a:pt x="32361" y="2999919"/>
                          <a:pt x="0" y="2878276"/>
                        </a:cubicBezTo>
                        <a:cubicBezTo>
                          <a:pt x="-32361" y="2756633"/>
                          <a:pt x="55443" y="2368470"/>
                          <a:pt x="0" y="2232133"/>
                        </a:cubicBezTo>
                        <a:cubicBezTo>
                          <a:pt x="-55443" y="2095796"/>
                          <a:pt x="11544" y="1801960"/>
                          <a:pt x="0" y="1644729"/>
                        </a:cubicBezTo>
                        <a:cubicBezTo>
                          <a:pt x="-11544" y="1487498"/>
                          <a:pt x="55821" y="1407816"/>
                          <a:pt x="0" y="1174807"/>
                        </a:cubicBezTo>
                        <a:cubicBezTo>
                          <a:pt x="-55821" y="941798"/>
                          <a:pt x="61242" y="905808"/>
                          <a:pt x="0" y="646144"/>
                        </a:cubicBezTo>
                        <a:cubicBezTo>
                          <a:pt x="-61242" y="386480"/>
                          <a:pt x="22175" y="153905"/>
                          <a:pt x="0" y="0"/>
                        </a:cubicBezTo>
                        <a:close/>
                      </a:path>
                    </a:pathLst>
                  </a:custGeom>
                  <ask:type>
                    <ask:lineSketchScribble/>
                  </ask:type>
                </ask:lineSketchStyleProps>
              </a:ext>
            </a:extLst>
          </a:ln>
          <a:effectLst>
            <a:softEdge rad="0"/>
          </a:effectLst>
        </p:spPr>
      </p:pic>
      <p:sp>
        <p:nvSpPr>
          <p:cNvPr id="11" name="TextBox 10">
            <a:extLst>
              <a:ext uri="{FF2B5EF4-FFF2-40B4-BE49-F238E27FC236}">
                <a16:creationId xmlns:a16="http://schemas.microsoft.com/office/drawing/2014/main" id="{B1350AAF-6DD7-7B4C-BB9B-F04DB75938BE}"/>
              </a:ext>
            </a:extLst>
          </p:cNvPr>
          <p:cNvSpPr txBox="1"/>
          <p:nvPr/>
        </p:nvSpPr>
        <p:spPr>
          <a:xfrm>
            <a:off x="6096000" y="1064815"/>
            <a:ext cx="5842049" cy="461665"/>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sz="2400" dirty="0">
                <a:solidFill>
                  <a:schemeClr val="bg1"/>
                </a:solidFill>
              </a:rPr>
              <a:t>Another question: Any permissions required?</a:t>
            </a:r>
          </a:p>
        </p:txBody>
      </p:sp>
      <p:sp>
        <p:nvSpPr>
          <p:cNvPr id="12" name="TextBox 11">
            <a:extLst>
              <a:ext uri="{FF2B5EF4-FFF2-40B4-BE49-F238E27FC236}">
                <a16:creationId xmlns:a16="http://schemas.microsoft.com/office/drawing/2014/main" id="{A60F955E-61CC-AC47-BF31-3026F292FD87}"/>
              </a:ext>
            </a:extLst>
          </p:cNvPr>
          <p:cNvSpPr txBox="1"/>
          <p:nvPr/>
        </p:nvSpPr>
        <p:spPr>
          <a:xfrm>
            <a:off x="6840990" y="5973798"/>
            <a:ext cx="4903971" cy="461665"/>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sz="2400" dirty="0">
                <a:solidFill>
                  <a:schemeClr val="bg1"/>
                </a:solidFill>
              </a:rPr>
              <a:t>Its response: Yes, talk to management</a:t>
            </a:r>
          </a:p>
        </p:txBody>
      </p:sp>
      <p:cxnSp>
        <p:nvCxnSpPr>
          <p:cNvPr id="8" name="Straight Connector 7">
            <a:extLst>
              <a:ext uri="{FF2B5EF4-FFF2-40B4-BE49-F238E27FC236}">
                <a16:creationId xmlns:a16="http://schemas.microsoft.com/office/drawing/2014/main" id="{A32F10BA-FA00-604E-83C2-C65387AE0273}"/>
              </a:ext>
            </a:extLst>
          </p:cNvPr>
          <p:cNvCxnSpPr>
            <a:cxnSpLocks/>
          </p:cNvCxnSpPr>
          <p:nvPr/>
        </p:nvCxnSpPr>
        <p:spPr>
          <a:xfrm>
            <a:off x="2959769" y="4620128"/>
            <a:ext cx="7178842"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B71F1283-394A-AD4D-BB97-9B5450E89A9D}"/>
              </a:ext>
            </a:extLst>
          </p:cNvPr>
          <p:cNvCxnSpPr>
            <a:cxnSpLocks/>
          </p:cNvCxnSpPr>
          <p:nvPr/>
        </p:nvCxnSpPr>
        <p:spPr>
          <a:xfrm>
            <a:off x="2959769" y="4973054"/>
            <a:ext cx="7178842"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567558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5D4E1-FB58-CE48-9B91-A2C616FC6941}"/>
              </a:ext>
            </a:extLst>
          </p:cNvPr>
          <p:cNvSpPr>
            <a:spLocks noGrp="1"/>
          </p:cNvSpPr>
          <p:nvPr>
            <p:ph type="title"/>
          </p:nvPr>
        </p:nvSpPr>
        <p:spPr>
          <a:xfrm>
            <a:off x="838200" y="2278008"/>
            <a:ext cx="10515600" cy="1325563"/>
          </a:xfrm>
        </p:spPr>
        <p:txBody>
          <a:bodyPr/>
          <a:lstStyle/>
          <a:p>
            <a:pPr algn="ctr"/>
            <a:r>
              <a:rPr lang="en-US" dirty="0"/>
              <a:t>Case Study 3</a:t>
            </a:r>
          </a:p>
        </p:txBody>
      </p:sp>
    </p:spTree>
    <p:extLst>
      <p:ext uri="{BB962C8B-B14F-4D97-AF65-F5344CB8AC3E}">
        <p14:creationId xmlns:p14="http://schemas.microsoft.com/office/powerpoint/2010/main" val="1408660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4D179-B22F-0A45-84AE-34D6A1783AC4}"/>
              </a:ext>
            </a:extLst>
          </p:cNvPr>
          <p:cNvSpPr>
            <a:spLocks noGrp="1"/>
          </p:cNvSpPr>
          <p:nvPr>
            <p:ph type="title"/>
          </p:nvPr>
        </p:nvSpPr>
        <p:spPr/>
        <p:txBody>
          <a:bodyPr/>
          <a:lstStyle/>
          <a:p>
            <a:r>
              <a:rPr lang="en-US" dirty="0"/>
              <a:t>Using </a:t>
            </a:r>
            <a:r>
              <a:rPr lang="en-US" dirty="0" err="1"/>
              <a:t>ChatGPT</a:t>
            </a:r>
            <a:r>
              <a:rPr lang="en-US" dirty="0"/>
              <a:t> for as a Social Media Manager</a:t>
            </a:r>
          </a:p>
        </p:txBody>
      </p:sp>
      <p:sp>
        <p:nvSpPr>
          <p:cNvPr id="4" name="Title 1">
            <a:extLst>
              <a:ext uri="{FF2B5EF4-FFF2-40B4-BE49-F238E27FC236}">
                <a16:creationId xmlns:a16="http://schemas.microsoft.com/office/drawing/2014/main" id="{3358E9FC-077D-0943-9AE4-0896E8B817E6}"/>
              </a:ext>
            </a:extLst>
          </p:cNvPr>
          <p:cNvSpPr txBox="1">
            <a:spLocks/>
          </p:cNvSpPr>
          <p:nvPr/>
        </p:nvSpPr>
        <p:spPr>
          <a:xfrm>
            <a:off x="838199" y="1253455"/>
            <a:ext cx="5019675" cy="8744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chemeClr val="accent2"/>
                </a:solidFill>
              </a:rPr>
              <a:t>Generating a social media post</a:t>
            </a:r>
          </a:p>
        </p:txBody>
      </p:sp>
      <p:pic>
        <p:nvPicPr>
          <p:cNvPr id="7" name="Picture 6">
            <a:extLst>
              <a:ext uri="{FF2B5EF4-FFF2-40B4-BE49-F238E27FC236}">
                <a16:creationId xmlns:a16="http://schemas.microsoft.com/office/drawing/2014/main" id="{651E66A0-9F2F-2A44-A976-697FD4A61D1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3048" y="2800350"/>
            <a:ext cx="9962922" cy="1146810"/>
          </a:xfrm>
          <a:prstGeom prst="rect">
            <a:avLst/>
          </a:prstGeom>
          <a:ln>
            <a:solidFill>
              <a:schemeClr val="tx1"/>
            </a:solidFill>
            <a:extLst>
              <a:ext uri="{C807C97D-BFC1-408E-A445-0C87EB9F89A2}">
                <ask:lineSketchStyleProps xmlns:ask="http://schemas.microsoft.com/office/drawing/2018/sketchyshapes" sd="991030811">
                  <a:custGeom>
                    <a:avLst/>
                    <a:gdLst>
                      <a:gd name="connsiteX0" fmla="*/ 0 w 9962922"/>
                      <a:gd name="connsiteY0" fmla="*/ 0 h 1146810"/>
                      <a:gd name="connsiteX1" fmla="*/ 586054 w 9962922"/>
                      <a:gd name="connsiteY1" fmla="*/ 0 h 1146810"/>
                      <a:gd name="connsiteX2" fmla="*/ 1072479 w 9962922"/>
                      <a:gd name="connsiteY2" fmla="*/ 0 h 1146810"/>
                      <a:gd name="connsiteX3" fmla="*/ 1758163 w 9962922"/>
                      <a:gd name="connsiteY3" fmla="*/ 0 h 1146810"/>
                      <a:gd name="connsiteX4" fmla="*/ 2443846 w 9962922"/>
                      <a:gd name="connsiteY4" fmla="*/ 0 h 1146810"/>
                      <a:gd name="connsiteX5" fmla="*/ 2731013 w 9962922"/>
                      <a:gd name="connsiteY5" fmla="*/ 0 h 1146810"/>
                      <a:gd name="connsiteX6" fmla="*/ 3117809 w 9962922"/>
                      <a:gd name="connsiteY6" fmla="*/ 0 h 1146810"/>
                      <a:gd name="connsiteX7" fmla="*/ 3404975 w 9962922"/>
                      <a:gd name="connsiteY7" fmla="*/ 0 h 1146810"/>
                      <a:gd name="connsiteX8" fmla="*/ 3791771 w 9962922"/>
                      <a:gd name="connsiteY8" fmla="*/ 0 h 1146810"/>
                      <a:gd name="connsiteX9" fmla="*/ 4577084 w 9962922"/>
                      <a:gd name="connsiteY9" fmla="*/ 0 h 1146810"/>
                      <a:gd name="connsiteX10" fmla="*/ 5362396 w 9962922"/>
                      <a:gd name="connsiteY10" fmla="*/ 0 h 1146810"/>
                      <a:gd name="connsiteX11" fmla="*/ 5948450 w 9962922"/>
                      <a:gd name="connsiteY11" fmla="*/ 0 h 1146810"/>
                      <a:gd name="connsiteX12" fmla="*/ 6634134 w 9962922"/>
                      <a:gd name="connsiteY12" fmla="*/ 0 h 1146810"/>
                      <a:gd name="connsiteX13" fmla="*/ 6921301 w 9962922"/>
                      <a:gd name="connsiteY13" fmla="*/ 0 h 1146810"/>
                      <a:gd name="connsiteX14" fmla="*/ 7407726 w 9962922"/>
                      <a:gd name="connsiteY14" fmla="*/ 0 h 1146810"/>
                      <a:gd name="connsiteX15" fmla="*/ 8093409 w 9962922"/>
                      <a:gd name="connsiteY15" fmla="*/ 0 h 1146810"/>
                      <a:gd name="connsiteX16" fmla="*/ 8579834 w 9962922"/>
                      <a:gd name="connsiteY16" fmla="*/ 0 h 1146810"/>
                      <a:gd name="connsiteX17" fmla="*/ 9265517 w 9962922"/>
                      <a:gd name="connsiteY17" fmla="*/ 0 h 1146810"/>
                      <a:gd name="connsiteX18" fmla="*/ 9962922 w 9962922"/>
                      <a:gd name="connsiteY18" fmla="*/ 0 h 1146810"/>
                      <a:gd name="connsiteX19" fmla="*/ 9962922 w 9962922"/>
                      <a:gd name="connsiteY19" fmla="*/ 550469 h 1146810"/>
                      <a:gd name="connsiteX20" fmla="*/ 9962922 w 9962922"/>
                      <a:gd name="connsiteY20" fmla="*/ 1146810 h 1146810"/>
                      <a:gd name="connsiteX21" fmla="*/ 9376868 w 9962922"/>
                      <a:gd name="connsiteY21" fmla="*/ 1146810 h 1146810"/>
                      <a:gd name="connsiteX22" fmla="*/ 8691184 w 9962922"/>
                      <a:gd name="connsiteY22" fmla="*/ 1146810 h 1146810"/>
                      <a:gd name="connsiteX23" fmla="*/ 8005501 w 9962922"/>
                      <a:gd name="connsiteY23" fmla="*/ 1146810 h 1146810"/>
                      <a:gd name="connsiteX24" fmla="*/ 7718334 w 9962922"/>
                      <a:gd name="connsiteY24" fmla="*/ 1146810 h 1146810"/>
                      <a:gd name="connsiteX25" fmla="*/ 7132280 w 9962922"/>
                      <a:gd name="connsiteY25" fmla="*/ 1146810 h 1146810"/>
                      <a:gd name="connsiteX26" fmla="*/ 6645855 w 9962922"/>
                      <a:gd name="connsiteY26" fmla="*/ 1146810 h 1146810"/>
                      <a:gd name="connsiteX27" fmla="*/ 6059801 w 9962922"/>
                      <a:gd name="connsiteY27" fmla="*/ 1146810 h 1146810"/>
                      <a:gd name="connsiteX28" fmla="*/ 5772634 w 9962922"/>
                      <a:gd name="connsiteY28" fmla="*/ 1146810 h 1146810"/>
                      <a:gd name="connsiteX29" fmla="*/ 5385838 w 9962922"/>
                      <a:gd name="connsiteY29" fmla="*/ 1146810 h 1146810"/>
                      <a:gd name="connsiteX30" fmla="*/ 4600526 w 9962922"/>
                      <a:gd name="connsiteY30" fmla="*/ 1146810 h 1146810"/>
                      <a:gd name="connsiteX31" fmla="*/ 3815213 w 9962922"/>
                      <a:gd name="connsiteY31" fmla="*/ 1146810 h 1146810"/>
                      <a:gd name="connsiteX32" fmla="*/ 3328788 w 9962922"/>
                      <a:gd name="connsiteY32" fmla="*/ 1146810 h 1146810"/>
                      <a:gd name="connsiteX33" fmla="*/ 2842363 w 9962922"/>
                      <a:gd name="connsiteY33" fmla="*/ 1146810 h 1146810"/>
                      <a:gd name="connsiteX34" fmla="*/ 2256309 w 9962922"/>
                      <a:gd name="connsiteY34" fmla="*/ 1146810 h 1146810"/>
                      <a:gd name="connsiteX35" fmla="*/ 1969142 w 9962922"/>
                      <a:gd name="connsiteY35" fmla="*/ 1146810 h 1146810"/>
                      <a:gd name="connsiteX36" fmla="*/ 1383088 w 9962922"/>
                      <a:gd name="connsiteY36" fmla="*/ 1146810 h 1146810"/>
                      <a:gd name="connsiteX37" fmla="*/ 1095921 w 9962922"/>
                      <a:gd name="connsiteY37" fmla="*/ 1146810 h 1146810"/>
                      <a:gd name="connsiteX38" fmla="*/ 0 w 9962922"/>
                      <a:gd name="connsiteY38" fmla="*/ 1146810 h 1146810"/>
                      <a:gd name="connsiteX39" fmla="*/ 0 w 9962922"/>
                      <a:gd name="connsiteY39" fmla="*/ 607809 h 1146810"/>
                      <a:gd name="connsiteX40" fmla="*/ 0 w 9962922"/>
                      <a:gd name="connsiteY40" fmla="*/ 0 h 114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962922" h="1146810" fill="none" extrusionOk="0">
                        <a:moveTo>
                          <a:pt x="0" y="0"/>
                        </a:moveTo>
                        <a:cubicBezTo>
                          <a:pt x="146473" y="-69308"/>
                          <a:pt x="370051" y="69717"/>
                          <a:pt x="586054" y="0"/>
                        </a:cubicBezTo>
                        <a:cubicBezTo>
                          <a:pt x="802057" y="-69717"/>
                          <a:pt x="971839" y="42037"/>
                          <a:pt x="1072479" y="0"/>
                        </a:cubicBezTo>
                        <a:cubicBezTo>
                          <a:pt x="1173119" y="-42037"/>
                          <a:pt x="1526008" y="6729"/>
                          <a:pt x="1758163" y="0"/>
                        </a:cubicBezTo>
                        <a:cubicBezTo>
                          <a:pt x="1990318" y="-6729"/>
                          <a:pt x="2250099" y="18452"/>
                          <a:pt x="2443846" y="0"/>
                        </a:cubicBezTo>
                        <a:cubicBezTo>
                          <a:pt x="2637593" y="-18452"/>
                          <a:pt x="2604123" y="32335"/>
                          <a:pt x="2731013" y="0"/>
                        </a:cubicBezTo>
                        <a:cubicBezTo>
                          <a:pt x="2857903" y="-32335"/>
                          <a:pt x="3004687" y="35681"/>
                          <a:pt x="3117809" y="0"/>
                        </a:cubicBezTo>
                        <a:cubicBezTo>
                          <a:pt x="3230931" y="-35681"/>
                          <a:pt x="3272379" y="26465"/>
                          <a:pt x="3404975" y="0"/>
                        </a:cubicBezTo>
                        <a:cubicBezTo>
                          <a:pt x="3537571" y="-26465"/>
                          <a:pt x="3611944" y="37350"/>
                          <a:pt x="3791771" y="0"/>
                        </a:cubicBezTo>
                        <a:cubicBezTo>
                          <a:pt x="3971598" y="-37350"/>
                          <a:pt x="4404706" y="83856"/>
                          <a:pt x="4577084" y="0"/>
                        </a:cubicBezTo>
                        <a:cubicBezTo>
                          <a:pt x="4749462" y="-83856"/>
                          <a:pt x="5122272" y="12558"/>
                          <a:pt x="5362396" y="0"/>
                        </a:cubicBezTo>
                        <a:cubicBezTo>
                          <a:pt x="5602520" y="-12558"/>
                          <a:pt x="5714061" y="30834"/>
                          <a:pt x="5948450" y="0"/>
                        </a:cubicBezTo>
                        <a:cubicBezTo>
                          <a:pt x="6182839" y="-30834"/>
                          <a:pt x="6457075" y="50338"/>
                          <a:pt x="6634134" y="0"/>
                        </a:cubicBezTo>
                        <a:cubicBezTo>
                          <a:pt x="6811193" y="-50338"/>
                          <a:pt x="6860949" y="2743"/>
                          <a:pt x="6921301" y="0"/>
                        </a:cubicBezTo>
                        <a:cubicBezTo>
                          <a:pt x="6981653" y="-2743"/>
                          <a:pt x="7172202" y="34474"/>
                          <a:pt x="7407726" y="0"/>
                        </a:cubicBezTo>
                        <a:cubicBezTo>
                          <a:pt x="7643250" y="-34474"/>
                          <a:pt x="7761021" y="5421"/>
                          <a:pt x="8093409" y="0"/>
                        </a:cubicBezTo>
                        <a:cubicBezTo>
                          <a:pt x="8425797" y="-5421"/>
                          <a:pt x="8339591" y="56938"/>
                          <a:pt x="8579834" y="0"/>
                        </a:cubicBezTo>
                        <a:cubicBezTo>
                          <a:pt x="8820078" y="-56938"/>
                          <a:pt x="8979885" y="61153"/>
                          <a:pt x="9265517" y="0"/>
                        </a:cubicBezTo>
                        <a:cubicBezTo>
                          <a:pt x="9551149" y="-61153"/>
                          <a:pt x="9642899" y="13405"/>
                          <a:pt x="9962922" y="0"/>
                        </a:cubicBezTo>
                        <a:cubicBezTo>
                          <a:pt x="9977459" y="140947"/>
                          <a:pt x="9960359" y="403638"/>
                          <a:pt x="9962922" y="550469"/>
                        </a:cubicBezTo>
                        <a:cubicBezTo>
                          <a:pt x="9965485" y="697300"/>
                          <a:pt x="9947330" y="854294"/>
                          <a:pt x="9962922" y="1146810"/>
                        </a:cubicBezTo>
                        <a:cubicBezTo>
                          <a:pt x="9672790" y="1216698"/>
                          <a:pt x="9500204" y="1114057"/>
                          <a:pt x="9376868" y="1146810"/>
                        </a:cubicBezTo>
                        <a:cubicBezTo>
                          <a:pt x="9253532" y="1179563"/>
                          <a:pt x="8943624" y="1096299"/>
                          <a:pt x="8691184" y="1146810"/>
                        </a:cubicBezTo>
                        <a:cubicBezTo>
                          <a:pt x="8438744" y="1197321"/>
                          <a:pt x="8234977" y="1090556"/>
                          <a:pt x="8005501" y="1146810"/>
                        </a:cubicBezTo>
                        <a:cubicBezTo>
                          <a:pt x="7776025" y="1203064"/>
                          <a:pt x="7849445" y="1140483"/>
                          <a:pt x="7718334" y="1146810"/>
                        </a:cubicBezTo>
                        <a:cubicBezTo>
                          <a:pt x="7587223" y="1153137"/>
                          <a:pt x="7346678" y="1143276"/>
                          <a:pt x="7132280" y="1146810"/>
                        </a:cubicBezTo>
                        <a:cubicBezTo>
                          <a:pt x="6917882" y="1150344"/>
                          <a:pt x="6749006" y="1099757"/>
                          <a:pt x="6645855" y="1146810"/>
                        </a:cubicBezTo>
                        <a:cubicBezTo>
                          <a:pt x="6542704" y="1193863"/>
                          <a:pt x="6196668" y="1106770"/>
                          <a:pt x="6059801" y="1146810"/>
                        </a:cubicBezTo>
                        <a:cubicBezTo>
                          <a:pt x="5922934" y="1186850"/>
                          <a:pt x="5892487" y="1142840"/>
                          <a:pt x="5772634" y="1146810"/>
                        </a:cubicBezTo>
                        <a:cubicBezTo>
                          <a:pt x="5652781" y="1150780"/>
                          <a:pt x="5518066" y="1138787"/>
                          <a:pt x="5385838" y="1146810"/>
                        </a:cubicBezTo>
                        <a:cubicBezTo>
                          <a:pt x="5253610" y="1154833"/>
                          <a:pt x="4972037" y="1054625"/>
                          <a:pt x="4600526" y="1146810"/>
                        </a:cubicBezTo>
                        <a:cubicBezTo>
                          <a:pt x="4229015" y="1238995"/>
                          <a:pt x="4161568" y="1074713"/>
                          <a:pt x="3815213" y="1146810"/>
                        </a:cubicBezTo>
                        <a:cubicBezTo>
                          <a:pt x="3468858" y="1218907"/>
                          <a:pt x="3441046" y="1135736"/>
                          <a:pt x="3328788" y="1146810"/>
                        </a:cubicBezTo>
                        <a:cubicBezTo>
                          <a:pt x="3216530" y="1157884"/>
                          <a:pt x="2943132" y="1132928"/>
                          <a:pt x="2842363" y="1146810"/>
                        </a:cubicBezTo>
                        <a:cubicBezTo>
                          <a:pt x="2741595" y="1160692"/>
                          <a:pt x="2425809" y="1144734"/>
                          <a:pt x="2256309" y="1146810"/>
                        </a:cubicBezTo>
                        <a:cubicBezTo>
                          <a:pt x="2086809" y="1148886"/>
                          <a:pt x="2042069" y="1140707"/>
                          <a:pt x="1969142" y="1146810"/>
                        </a:cubicBezTo>
                        <a:cubicBezTo>
                          <a:pt x="1896215" y="1152913"/>
                          <a:pt x="1520761" y="1135417"/>
                          <a:pt x="1383088" y="1146810"/>
                        </a:cubicBezTo>
                        <a:cubicBezTo>
                          <a:pt x="1245415" y="1158203"/>
                          <a:pt x="1173872" y="1121273"/>
                          <a:pt x="1095921" y="1146810"/>
                        </a:cubicBezTo>
                        <a:cubicBezTo>
                          <a:pt x="1017970" y="1172347"/>
                          <a:pt x="394876" y="1061558"/>
                          <a:pt x="0" y="1146810"/>
                        </a:cubicBezTo>
                        <a:cubicBezTo>
                          <a:pt x="-12354" y="954225"/>
                          <a:pt x="610" y="842517"/>
                          <a:pt x="0" y="607809"/>
                        </a:cubicBezTo>
                        <a:cubicBezTo>
                          <a:pt x="-610" y="373101"/>
                          <a:pt x="55772" y="165930"/>
                          <a:pt x="0" y="0"/>
                        </a:cubicBezTo>
                        <a:close/>
                      </a:path>
                      <a:path w="9962922" h="1146810" stroke="0" extrusionOk="0">
                        <a:moveTo>
                          <a:pt x="0" y="0"/>
                        </a:moveTo>
                        <a:cubicBezTo>
                          <a:pt x="131051" y="-26274"/>
                          <a:pt x="186261" y="11127"/>
                          <a:pt x="287167" y="0"/>
                        </a:cubicBezTo>
                        <a:cubicBezTo>
                          <a:pt x="388073" y="-11127"/>
                          <a:pt x="803825" y="53585"/>
                          <a:pt x="972850" y="0"/>
                        </a:cubicBezTo>
                        <a:cubicBezTo>
                          <a:pt x="1141875" y="-53585"/>
                          <a:pt x="1347096" y="3386"/>
                          <a:pt x="1558904" y="0"/>
                        </a:cubicBezTo>
                        <a:cubicBezTo>
                          <a:pt x="1770712" y="-3386"/>
                          <a:pt x="1789619" y="42607"/>
                          <a:pt x="1945700" y="0"/>
                        </a:cubicBezTo>
                        <a:cubicBezTo>
                          <a:pt x="2101781" y="-42607"/>
                          <a:pt x="2342384" y="64456"/>
                          <a:pt x="2631384" y="0"/>
                        </a:cubicBezTo>
                        <a:cubicBezTo>
                          <a:pt x="2920384" y="-64456"/>
                          <a:pt x="3074644" y="28028"/>
                          <a:pt x="3416696" y="0"/>
                        </a:cubicBezTo>
                        <a:cubicBezTo>
                          <a:pt x="3758748" y="-28028"/>
                          <a:pt x="3611146" y="27820"/>
                          <a:pt x="3803492" y="0"/>
                        </a:cubicBezTo>
                        <a:cubicBezTo>
                          <a:pt x="3995838" y="-27820"/>
                          <a:pt x="4254125" y="10203"/>
                          <a:pt x="4588805" y="0"/>
                        </a:cubicBezTo>
                        <a:cubicBezTo>
                          <a:pt x="4923485" y="-10203"/>
                          <a:pt x="4985741" y="47322"/>
                          <a:pt x="5174859" y="0"/>
                        </a:cubicBezTo>
                        <a:cubicBezTo>
                          <a:pt x="5363977" y="-47322"/>
                          <a:pt x="5628974" y="6669"/>
                          <a:pt x="5960172" y="0"/>
                        </a:cubicBezTo>
                        <a:cubicBezTo>
                          <a:pt x="6291370" y="-6669"/>
                          <a:pt x="6257687" y="6203"/>
                          <a:pt x="6446597" y="0"/>
                        </a:cubicBezTo>
                        <a:cubicBezTo>
                          <a:pt x="6635507" y="-6203"/>
                          <a:pt x="6596568" y="12948"/>
                          <a:pt x="6733763" y="0"/>
                        </a:cubicBezTo>
                        <a:cubicBezTo>
                          <a:pt x="6870958" y="-12948"/>
                          <a:pt x="7183876" y="66082"/>
                          <a:pt x="7519076" y="0"/>
                        </a:cubicBezTo>
                        <a:cubicBezTo>
                          <a:pt x="7854276" y="-66082"/>
                          <a:pt x="7970403" y="64980"/>
                          <a:pt x="8105130" y="0"/>
                        </a:cubicBezTo>
                        <a:cubicBezTo>
                          <a:pt x="8239857" y="-64980"/>
                          <a:pt x="8465879" y="34394"/>
                          <a:pt x="8591555" y="0"/>
                        </a:cubicBezTo>
                        <a:cubicBezTo>
                          <a:pt x="8717231" y="-34394"/>
                          <a:pt x="8949651" y="35597"/>
                          <a:pt x="9177609" y="0"/>
                        </a:cubicBezTo>
                        <a:cubicBezTo>
                          <a:pt x="9405567" y="-35597"/>
                          <a:pt x="9640747" y="66046"/>
                          <a:pt x="9962922" y="0"/>
                        </a:cubicBezTo>
                        <a:cubicBezTo>
                          <a:pt x="10002617" y="147767"/>
                          <a:pt x="9899944" y="296700"/>
                          <a:pt x="9962922" y="584873"/>
                        </a:cubicBezTo>
                        <a:cubicBezTo>
                          <a:pt x="10025900" y="873046"/>
                          <a:pt x="9898723" y="879885"/>
                          <a:pt x="9962922" y="1146810"/>
                        </a:cubicBezTo>
                        <a:cubicBezTo>
                          <a:pt x="9727875" y="1148670"/>
                          <a:pt x="9640111" y="1144443"/>
                          <a:pt x="9476497" y="1146810"/>
                        </a:cubicBezTo>
                        <a:cubicBezTo>
                          <a:pt x="9312884" y="1149177"/>
                          <a:pt x="9050842" y="1135083"/>
                          <a:pt x="8890443" y="1146810"/>
                        </a:cubicBezTo>
                        <a:cubicBezTo>
                          <a:pt x="8730044" y="1158537"/>
                          <a:pt x="8388629" y="1129420"/>
                          <a:pt x="8105130" y="1146810"/>
                        </a:cubicBezTo>
                        <a:cubicBezTo>
                          <a:pt x="7821631" y="1164200"/>
                          <a:pt x="7527340" y="1142683"/>
                          <a:pt x="7319817" y="1146810"/>
                        </a:cubicBezTo>
                        <a:cubicBezTo>
                          <a:pt x="7112294" y="1150937"/>
                          <a:pt x="6878350" y="1088687"/>
                          <a:pt x="6634134" y="1146810"/>
                        </a:cubicBezTo>
                        <a:cubicBezTo>
                          <a:pt x="6389918" y="1204933"/>
                          <a:pt x="6250050" y="1131074"/>
                          <a:pt x="6048080" y="1146810"/>
                        </a:cubicBezTo>
                        <a:cubicBezTo>
                          <a:pt x="5846110" y="1162546"/>
                          <a:pt x="5622477" y="1144433"/>
                          <a:pt x="5362396" y="1146810"/>
                        </a:cubicBezTo>
                        <a:cubicBezTo>
                          <a:pt x="5102315" y="1149187"/>
                          <a:pt x="4992807" y="1097086"/>
                          <a:pt x="4875971" y="1146810"/>
                        </a:cubicBezTo>
                        <a:cubicBezTo>
                          <a:pt x="4759136" y="1196534"/>
                          <a:pt x="4605842" y="1101118"/>
                          <a:pt x="4389546" y="1146810"/>
                        </a:cubicBezTo>
                        <a:cubicBezTo>
                          <a:pt x="4173251" y="1192502"/>
                          <a:pt x="4017422" y="1096498"/>
                          <a:pt x="3803492" y="1146810"/>
                        </a:cubicBezTo>
                        <a:cubicBezTo>
                          <a:pt x="3589562" y="1197122"/>
                          <a:pt x="3595402" y="1110321"/>
                          <a:pt x="3416696" y="1146810"/>
                        </a:cubicBezTo>
                        <a:cubicBezTo>
                          <a:pt x="3237990" y="1183299"/>
                          <a:pt x="2880810" y="1108689"/>
                          <a:pt x="2731013" y="1146810"/>
                        </a:cubicBezTo>
                        <a:cubicBezTo>
                          <a:pt x="2581216" y="1184931"/>
                          <a:pt x="2431011" y="1136741"/>
                          <a:pt x="2344217" y="1146810"/>
                        </a:cubicBezTo>
                        <a:cubicBezTo>
                          <a:pt x="2257423" y="1156879"/>
                          <a:pt x="1948428" y="1123935"/>
                          <a:pt x="1758163" y="1146810"/>
                        </a:cubicBezTo>
                        <a:cubicBezTo>
                          <a:pt x="1567898" y="1169685"/>
                          <a:pt x="1384487" y="1087135"/>
                          <a:pt x="1172108" y="1146810"/>
                        </a:cubicBezTo>
                        <a:cubicBezTo>
                          <a:pt x="959729" y="1206485"/>
                          <a:pt x="922839" y="1110924"/>
                          <a:pt x="785313" y="1146810"/>
                        </a:cubicBezTo>
                        <a:cubicBezTo>
                          <a:pt x="647788" y="1182696"/>
                          <a:pt x="233090" y="1140084"/>
                          <a:pt x="0" y="1146810"/>
                        </a:cubicBezTo>
                        <a:cubicBezTo>
                          <a:pt x="-9475" y="983649"/>
                          <a:pt x="23446" y="840056"/>
                          <a:pt x="0" y="573405"/>
                        </a:cubicBezTo>
                        <a:cubicBezTo>
                          <a:pt x="-23446" y="306754"/>
                          <a:pt x="29080" y="179815"/>
                          <a:pt x="0" y="0"/>
                        </a:cubicBezTo>
                        <a:close/>
                      </a:path>
                    </a:pathLst>
                  </a:custGeom>
                  <ask:type>
                    <ask:lineSketchScribble/>
                  </ask:type>
                </ask:lineSketchStyleProps>
              </a:ext>
            </a:extLst>
          </a:ln>
          <a:effectLst>
            <a:softEdge rad="0"/>
          </a:effectLst>
        </p:spPr>
      </p:pic>
    </p:spTree>
    <p:extLst>
      <p:ext uri="{BB962C8B-B14F-4D97-AF65-F5344CB8AC3E}">
        <p14:creationId xmlns:p14="http://schemas.microsoft.com/office/powerpoint/2010/main" val="20115838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CF0F5E-03B8-30BA-6007-2ABCE63B02F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12765" y="1127288"/>
            <a:ext cx="9803906" cy="5075392"/>
          </a:xfrm>
          <a:prstGeom prst="rect">
            <a:avLst/>
          </a:prstGeom>
          <a:ln>
            <a:solidFill>
              <a:schemeClr val="tx1"/>
            </a:solidFill>
            <a:extLst>
              <a:ext uri="{C807C97D-BFC1-408E-A445-0C87EB9F89A2}">
                <ask:lineSketchStyleProps xmlns:ask="http://schemas.microsoft.com/office/drawing/2018/sketchyshapes" sd="991030811">
                  <a:custGeom>
                    <a:avLst/>
                    <a:gdLst>
                      <a:gd name="connsiteX0" fmla="*/ 0 w 9803906"/>
                      <a:gd name="connsiteY0" fmla="*/ 0 h 5075392"/>
                      <a:gd name="connsiteX1" fmla="*/ 478661 w 9803906"/>
                      <a:gd name="connsiteY1" fmla="*/ 0 h 5075392"/>
                      <a:gd name="connsiteX2" fmla="*/ 859284 w 9803906"/>
                      <a:gd name="connsiteY2" fmla="*/ 0 h 5075392"/>
                      <a:gd name="connsiteX3" fmla="*/ 1632062 w 9803906"/>
                      <a:gd name="connsiteY3" fmla="*/ 0 h 5075392"/>
                      <a:gd name="connsiteX4" fmla="*/ 2208762 w 9803906"/>
                      <a:gd name="connsiteY4" fmla="*/ 0 h 5075392"/>
                      <a:gd name="connsiteX5" fmla="*/ 2589385 w 9803906"/>
                      <a:gd name="connsiteY5" fmla="*/ 0 h 5075392"/>
                      <a:gd name="connsiteX6" fmla="*/ 3166085 w 9803906"/>
                      <a:gd name="connsiteY6" fmla="*/ 0 h 5075392"/>
                      <a:gd name="connsiteX7" fmla="*/ 3546707 w 9803906"/>
                      <a:gd name="connsiteY7" fmla="*/ 0 h 5075392"/>
                      <a:gd name="connsiteX8" fmla="*/ 3829290 w 9803906"/>
                      <a:gd name="connsiteY8" fmla="*/ 0 h 5075392"/>
                      <a:gd name="connsiteX9" fmla="*/ 4307952 w 9803906"/>
                      <a:gd name="connsiteY9" fmla="*/ 0 h 5075392"/>
                      <a:gd name="connsiteX10" fmla="*/ 4982691 w 9803906"/>
                      <a:gd name="connsiteY10" fmla="*/ 0 h 5075392"/>
                      <a:gd name="connsiteX11" fmla="*/ 5657430 w 9803906"/>
                      <a:gd name="connsiteY11" fmla="*/ 0 h 5075392"/>
                      <a:gd name="connsiteX12" fmla="*/ 6430209 w 9803906"/>
                      <a:gd name="connsiteY12" fmla="*/ 0 h 5075392"/>
                      <a:gd name="connsiteX13" fmla="*/ 7006909 w 9803906"/>
                      <a:gd name="connsiteY13" fmla="*/ 0 h 5075392"/>
                      <a:gd name="connsiteX14" fmla="*/ 7289492 w 9803906"/>
                      <a:gd name="connsiteY14" fmla="*/ 0 h 5075392"/>
                      <a:gd name="connsiteX15" fmla="*/ 7768154 w 9803906"/>
                      <a:gd name="connsiteY15" fmla="*/ 0 h 5075392"/>
                      <a:gd name="connsiteX16" fmla="*/ 8050737 w 9803906"/>
                      <a:gd name="connsiteY16" fmla="*/ 0 h 5075392"/>
                      <a:gd name="connsiteX17" fmla="*/ 8431359 w 9803906"/>
                      <a:gd name="connsiteY17" fmla="*/ 0 h 5075392"/>
                      <a:gd name="connsiteX18" fmla="*/ 8811981 w 9803906"/>
                      <a:gd name="connsiteY18" fmla="*/ 0 h 5075392"/>
                      <a:gd name="connsiteX19" fmla="*/ 9290643 w 9803906"/>
                      <a:gd name="connsiteY19" fmla="*/ 0 h 5075392"/>
                      <a:gd name="connsiteX20" fmla="*/ 9803906 w 9803906"/>
                      <a:gd name="connsiteY20" fmla="*/ 0 h 5075392"/>
                      <a:gd name="connsiteX21" fmla="*/ 9803906 w 9803906"/>
                      <a:gd name="connsiteY21" fmla="*/ 411671 h 5075392"/>
                      <a:gd name="connsiteX22" fmla="*/ 9803906 w 9803906"/>
                      <a:gd name="connsiteY22" fmla="*/ 975603 h 5075392"/>
                      <a:gd name="connsiteX23" fmla="*/ 9803906 w 9803906"/>
                      <a:gd name="connsiteY23" fmla="*/ 1539536 h 5075392"/>
                      <a:gd name="connsiteX24" fmla="*/ 9803906 w 9803906"/>
                      <a:gd name="connsiteY24" fmla="*/ 1951206 h 5075392"/>
                      <a:gd name="connsiteX25" fmla="*/ 9803906 w 9803906"/>
                      <a:gd name="connsiteY25" fmla="*/ 2362877 h 5075392"/>
                      <a:gd name="connsiteX26" fmla="*/ 9803906 w 9803906"/>
                      <a:gd name="connsiteY26" fmla="*/ 2926809 h 5075392"/>
                      <a:gd name="connsiteX27" fmla="*/ 9803906 w 9803906"/>
                      <a:gd name="connsiteY27" fmla="*/ 3592250 h 5075392"/>
                      <a:gd name="connsiteX28" fmla="*/ 9803906 w 9803906"/>
                      <a:gd name="connsiteY28" fmla="*/ 4003920 h 5075392"/>
                      <a:gd name="connsiteX29" fmla="*/ 9803906 w 9803906"/>
                      <a:gd name="connsiteY29" fmla="*/ 4466345 h 5075392"/>
                      <a:gd name="connsiteX30" fmla="*/ 9803906 w 9803906"/>
                      <a:gd name="connsiteY30" fmla="*/ 5075392 h 5075392"/>
                      <a:gd name="connsiteX31" fmla="*/ 9325245 w 9803906"/>
                      <a:gd name="connsiteY31" fmla="*/ 5075392 h 5075392"/>
                      <a:gd name="connsiteX32" fmla="*/ 8552466 w 9803906"/>
                      <a:gd name="connsiteY32" fmla="*/ 5075392 h 5075392"/>
                      <a:gd name="connsiteX33" fmla="*/ 7877727 w 9803906"/>
                      <a:gd name="connsiteY33" fmla="*/ 5075392 h 5075392"/>
                      <a:gd name="connsiteX34" fmla="*/ 7104948 w 9803906"/>
                      <a:gd name="connsiteY34" fmla="*/ 5075392 h 5075392"/>
                      <a:gd name="connsiteX35" fmla="*/ 6430209 w 9803906"/>
                      <a:gd name="connsiteY35" fmla="*/ 5075392 h 5075392"/>
                      <a:gd name="connsiteX36" fmla="*/ 6049587 w 9803906"/>
                      <a:gd name="connsiteY36" fmla="*/ 5075392 h 5075392"/>
                      <a:gd name="connsiteX37" fmla="*/ 5472886 w 9803906"/>
                      <a:gd name="connsiteY37" fmla="*/ 5075392 h 5075392"/>
                      <a:gd name="connsiteX38" fmla="*/ 5092264 w 9803906"/>
                      <a:gd name="connsiteY38" fmla="*/ 5075392 h 5075392"/>
                      <a:gd name="connsiteX39" fmla="*/ 4711642 w 9803906"/>
                      <a:gd name="connsiteY39" fmla="*/ 5075392 h 5075392"/>
                      <a:gd name="connsiteX40" fmla="*/ 4232981 w 9803906"/>
                      <a:gd name="connsiteY40" fmla="*/ 5075392 h 5075392"/>
                      <a:gd name="connsiteX41" fmla="*/ 3852358 w 9803906"/>
                      <a:gd name="connsiteY41" fmla="*/ 5075392 h 5075392"/>
                      <a:gd name="connsiteX42" fmla="*/ 3177619 w 9803906"/>
                      <a:gd name="connsiteY42" fmla="*/ 5075392 h 5075392"/>
                      <a:gd name="connsiteX43" fmla="*/ 2796997 w 9803906"/>
                      <a:gd name="connsiteY43" fmla="*/ 5075392 h 5075392"/>
                      <a:gd name="connsiteX44" fmla="*/ 2416374 w 9803906"/>
                      <a:gd name="connsiteY44" fmla="*/ 5075392 h 5075392"/>
                      <a:gd name="connsiteX45" fmla="*/ 1643596 w 9803906"/>
                      <a:gd name="connsiteY45" fmla="*/ 5075392 h 5075392"/>
                      <a:gd name="connsiteX46" fmla="*/ 968857 w 9803906"/>
                      <a:gd name="connsiteY46" fmla="*/ 5075392 h 5075392"/>
                      <a:gd name="connsiteX47" fmla="*/ 0 w 9803906"/>
                      <a:gd name="connsiteY47" fmla="*/ 5075392 h 5075392"/>
                      <a:gd name="connsiteX48" fmla="*/ 0 w 9803906"/>
                      <a:gd name="connsiteY48" fmla="*/ 4460706 h 5075392"/>
                      <a:gd name="connsiteX49" fmla="*/ 0 w 9803906"/>
                      <a:gd name="connsiteY49" fmla="*/ 3795265 h 5075392"/>
                      <a:gd name="connsiteX50" fmla="*/ 0 w 9803906"/>
                      <a:gd name="connsiteY50" fmla="*/ 3282087 h 5075392"/>
                      <a:gd name="connsiteX51" fmla="*/ 0 w 9803906"/>
                      <a:gd name="connsiteY51" fmla="*/ 2616647 h 5075392"/>
                      <a:gd name="connsiteX52" fmla="*/ 0 w 9803906"/>
                      <a:gd name="connsiteY52" fmla="*/ 2001960 h 5075392"/>
                      <a:gd name="connsiteX53" fmla="*/ 0 w 9803906"/>
                      <a:gd name="connsiteY53" fmla="*/ 1336520 h 5075392"/>
                      <a:gd name="connsiteX54" fmla="*/ 0 w 9803906"/>
                      <a:gd name="connsiteY54" fmla="*/ 924849 h 5075392"/>
                      <a:gd name="connsiteX55" fmla="*/ 0 w 9803906"/>
                      <a:gd name="connsiteY55" fmla="*/ 0 h 507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9803906" h="5075392" fill="none" extrusionOk="0">
                        <a:moveTo>
                          <a:pt x="0" y="0"/>
                        </a:moveTo>
                        <a:cubicBezTo>
                          <a:pt x="167942" y="-9928"/>
                          <a:pt x="352395" y="31217"/>
                          <a:pt x="478661" y="0"/>
                        </a:cubicBezTo>
                        <a:cubicBezTo>
                          <a:pt x="604927" y="-31217"/>
                          <a:pt x="708670" y="25112"/>
                          <a:pt x="859284" y="0"/>
                        </a:cubicBezTo>
                        <a:cubicBezTo>
                          <a:pt x="1009898" y="-25112"/>
                          <a:pt x="1476625" y="68149"/>
                          <a:pt x="1632062" y="0"/>
                        </a:cubicBezTo>
                        <a:cubicBezTo>
                          <a:pt x="1787499" y="-68149"/>
                          <a:pt x="2093044" y="63945"/>
                          <a:pt x="2208762" y="0"/>
                        </a:cubicBezTo>
                        <a:cubicBezTo>
                          <a:pt x="2324480" y="-63945"/>
                          <a:pt x="2499070" y="37051"/>
                          <a:pt x="2589385" y="0"/>
                        </a:cubicBezTo>
                        <a:cubicBezTo>
                          <a:pt x="2679700" y="-37051"/>
                          <a:pt x="3019482" y="21656"/>
                          <a:pt x="3166085" y="0"/>
                        </a:cubicBezTo>
                        <a:cubicBezTo>
                          <a:pt x="3312688" y="-21656"/>
                          <a:pt x="3448769" y="45620"/>
                          <a:pt x="3546707" y="0"/>
                        </a:cubicBezTo>
                        <a:cubicBezTo>
                          <a:pt x="3644645" y="-45620"/>
                          <a:pt x="3702945" y="3389"/>
                          <a:pt x="3829290" y="0"/>
                        </a:cubicBezTo>
                        <a:cubicBezTo>
                          <a:pt x="3955635" y="-3389"/>
                          <a:pt x="4158333" y="1313"/>
                          <a:pt x="4307952" y="0"/>
                        </a:cubicBezTo>
                        <a:cubicBezTo>
                          <a:pt x="4457571" y="-1313"/>
                          <a:pt x="4672471" y="12020"/>
                          <a:pt x="4982691" y="0"/>
                        </a:cubicBezTo>
                        <a:cubicBezTo>
                          <a:pt x="5292911" y="-12020"/>
                          <a:pt x="5494716" y="36511"/>
                          <a:pt x="5657430" y="0"/>
                        </a:cubicBezTo>
                        <a:cubicBezTo>
                          <a:pt x="5820144" y="-36511"/>
                          <a:pt x="6103233" y="50152"/>
                          <a:pt x="6430209" y="0"/>
                        </a:cubicBezTo>
                        <a:cubicBezTo>
                          <a:pt x="6757185" y="-50152"/>
                          <a:pt x="6793349" y="68480"/>
                          <a:pt x="7006909" y="0"/>
                        </a:cubicBezTo>
                        <a:cubicBezTo>
                          <a:pt x="7220469" y="-68480"/>
                          <a:pt x="7218116" y="2541"/>
                          <a:pt x="7289492" y="0"/>
                        </a:cubicBezTo>
                        <a:cubicBezTo>
                          <a:pt x="7360868" y="-2541"/>
                          <a:pt x="7584019" y="25683"/>
                          <a:pt x="7768154" y="0"/>
                        </a:cubicBezTo>
                        <a:cubicBezTo>
                          <a:pt x="7952289" y="-25683"/>
                          <a:pt x="7932260" y="6031"/>
                          <a:pt x="8050737" y="0"/>
                        </a:cubicBezTo>
                        <a:cubicBezTo>
                          <a:pt x="8169214" y="-6031"/>
                          <a:pt x="8341912" y="3260"/>
                          <a:pt x="8431359" y="0"/>
                        </a:cubicBezTo>
                        <a:cubicBezTo>
                          <a:pt x="8520806" y="-3260"/>
                          <a:pt x="8682139" y="8852"/>
                          <a:pt x="8811981" y="0"/>
                        </a:cubicBezTo>
                        <a:cubicBezTo>
                          <a:pt x="8941823" y="-8852"/>
                          <a:pt x="9179189" y="23269"/>
                          <a:pt x="9290643" y="0"/>
                        </a:cubicBezTo>
                        <a:cubicBezTo>
                          <a:pt x="9402097" y="-23269"/>
                          <a:pt x="9656364" y="5028"/>
                          <a:pt x="9803906" y="0"/>
                        </a:cubicBezTo>
                        <a:cubicBezTo>
                          <a:pt x="9806794" y="137850"/>
                          <a:pt x="9783928" y="249226"/>
                          <a:pt x="9803906" y="411671"/>
                        </a:cubicBezTo>
                        <a:cubicBezTo>
                          <a:pt x="9823884" y="574116"/>
                          <a:pt x="9783089" y="748158"/>
                          <a:pt x="9803906" y="975603"/>
                        </a:cubicBezTo>
                        <a:cubicBezTo>
                          <a:pt x="9824723" y="1203048"/>
                          <a:pt x="9764133" y="1380008"/>
                          <a:pt x="9803906" y="1539536"/>
                        </a:cubicBezTo>
                        <a:cubicBezTo>
                          <a:pt x="9843679" y="1699064"/>
                          <a:pt x="9765561" y="1831452"/>
                          <a:pt x="9803906" y="1951206"/>
                        </a:cubicBezTo>
                        <a:cubicBezTo>
                          <a:pt x="9842251" y="2070960"/>
                          <a:pt x="9758774" y="2217871"/>
                          <a:pt x="9803906" y="2362877"/>
                        </a:cubicBezTo>
                        <a:cubicBezTo>
                          <a:pt x="9849038" y="2507883"/>
                          <a:pt x="9763662" y="2794412"/>
                          <a:pt x="9803906" y="2926809"/>
                        </a:cubicBezTo>
                        <a:cubicBezTo>
                          <a:pt x="9844150" y="3059206"/>
                          <a:pt x="9737853" y="3452615"/>
                          <a:pt x="9803906" y="3592250"/>
                        </a:cubicBezTo>
                        <a:cubicBezTo>
                          <a:pt x="9869959" y="3731885"/>
                          <a:pt x="9765902" y="3802105"/>
                          <a:pt x="9803906" y="4003920"/>
                        </a:cubicBezTo>
                        <a:cubicBezTo>
                          <a:pt x="9841910" y="4205735"/>
                          <a:pt x="9775416" y="4349396"/>
                          <a:pt x="9803906" y="4466345"/>
                        </a:cubicBezTo>
                        <a:cubicBezTo>
                          <a:pt x="9832396" y="4583295"/>
                          <a:pt x="9792979" y="4946835"/>
                          <a:pt x="9803906" y="5075392"/>
                        </a:cubicBezTo>
                        <a:cubicBezTo>
                          <a:pt x="9612086" y="5100287"/>
                          <a:pt x="9519990" y="5040269"/>
                          <a:pt x="9325245" y="5075392"/>
                        </a:cubicBezTo>
                        <a:cubicBezTo>
                          <a:pt x="9130500" y="5110515"/>
                          <a:pt x="8852460" y="5002959"/>
                          <a:pt x="8552466" y="5075392"/>
                        </a:cubicBezTo>
                        <a:cubicBezTo>
                          <a:pt x="8252472" y="5147825"/>
                          <a:pt x="8055045" y="4999432"/>
                          <a:pt x="7877727" y="5075392"/>
                        </a:cubicBezTo>
                        <a:cubicBezTo>
                          <a:pt x="7700409" y="5151352"/>
                          <a:pt x="7378855" y="5055323"/>
                          <a:pt x="7104948" y="5075392"/>
                        </a:cubicBezTo>
                        <a:cubicBezTo>
                          <a:pt x="6831041" y="5095461"/>
                          <a:pt x="6727890" y="5033717"/>
                          <a:pt x="6430209" y="5075392"/>
                        </a:cubicBezTo>
                        <a:cubicBezTo>
                          <a:pt x="6132528" y="5117067"/>
                          <a:pt x="6138367" y="5044392"/>
                          <a:pt x="6049587" y="5075392"/>
                        </a:cubicBezTo>
                        <a:cubicBezTo>
                          <a:pt x="5960807" y="5106392"/>
                          <a:pt x="5697716" y="5068371"/>
                          <a:pt x="5472886" y="5075392"/>
                        </a:cubicBezTo>
                        <a:cubicBezTo>
                          <a:pt x="5248056" y="5082413"/>
                          <a:pt x="5226830" y="5047639"/>
                          <a:pt x="5092264" y="5075392"/>
                        </a:cubicBezTo>
                        <a:cubicBezTo>
                          <a:pt x="4957698" y="5103145"/>
                          <a:pt x="4812349" y="5044619"/>
                          <a:pt x="4711642" y="5075392"/>
                        </a:cubicBezTo>
                        <a:cubicBezTo>
                          <a:pt x="4610935" y="5106165"/>
                          <a:pt x="4462578" y="5048482"/>
                          <a:pt x="4232981" y="5075392"/>
                        </a:cubicBezTo>
                        <a:cubicBezTo>
                          <a:pt x="4003384" y="5102302"/>
                          <a:pt x="3934613" y="5034877"/>
                          <a:pt x="3852358" y="5075392"/>
                        </a:cubicBezTo>
                        <a:cubicBezTo>
                          <a:pt x="3770103" y="5115907"/>
                          <a:pt x="3366306" y="5040575"/>
                          <a:pt x="3177619" y="5075392"/>
                        </a:cubicBezTo>
                        <a:cubicBezTo>
                          <a:pt x="2988932" y="5110209"/>
                          <a:pt x="2944593" y="5048736"/>
                          <a:pt x="2796997" y="5075392"/>
                        </a:cubicBezTo>
                        <a:cubicBezTo>
                          <a:pt x="2649401" y="5102048"/>
                          <a:pt x="2602917" y="5062300"/>
                          <a:pt x="2416374" y="5075392"/>
                        </a:cubicBezTo>
                        <a:cubicBezTo>
                          <a:pt x="2229831" y="5088484"/>
                          <a:pt x="1988290" y="5052758"/>
                          <a:pt x="1643596" y="5075392"/>
                        </a:cubicBezTo>
                        <a:cubicBezTo>
                          <a:pt x="1298902" y="5098026"/>
                          <a:pt x="1224795" y="5000514"/>
                          <a:pt x="968857" y="5075392"/>
                        </a:cubicBezTo>
                        <a:cubicBezTo>
                          <a:pt x="712919" y="5150270"/>
                          <a:pt x="295261" y="5068102"/>
                          <a:pt x="0" y="5075392"/>
                        </a:cubicBezTo>
                        <a:cubicBezTo>
                          <a:pt x="-52767" y="4816528"/>
                          <a:pt x="47620" y="4607369"/>
                          <a:pt x="0" y="4460706"/>
                        </a:cubicBezTo>
                        <a:cubicBezTo>
                          <a:pt x="-47620" y="4314043"/>
                          <a:pt x="33749" y="3997659"/>
                          <a:pt x="0" y="3795265"/>
                        </a:cubicBezTo>
                        <a:cubicBezTo>
                          <a:pt x="-33749" y="3592871"/>
                          <a:pt x="28097" y="3440200"/>
                          <a:pt x="0" y="3282087"/>
                        </a:cubicBezTo>
                        <a:cubicBezTo>
                          <a:pt x="-28097" y="3123974"/>
                          <a:pt x="4076" y="2772636"/>
                          <a:pt x="0" y="2616647"/>
                        </a:cubicBezTo>
                        <a:cubicBezTo>
                          <a:pt x="-4076" y="2460658"/>
                          <a:pt x="30420" y="2188932"/>
                          <a:pt x="0" y="2001960"/>
                        </a:cubicBezTo>
                        <a:cubicBezTo>
                          <a:pt x="-30420" y="1814988"/>
                          <a:pt x="38399" y="1475338"/>
                          <a:pt x="0" y="1336520"/>
                        </a:cubicBezTo>
                        <a:cubicBezTo>
                          <a:pt x="-38399" y="1197702"/>
                          <a:pt x="30697" y="1105991"/>
                          <a:pt x="0" y="924849"/>
                        </a:cubicBezTo>
                        <a:cubicBezTo>
                          <a:pt x="-30697" y="743707"/>
                          <a:pt x="3721" y="431554"/>
                          <a:pt x="0" y="0"/>
                        </a:cubicBezTo>
                        <a:close/>
                      </a:path>
                      <a:path w="9803906" h="5075392" stroke="0" extrusionOk="0">
                        <a:moveTo>
                          <a:pt x="0" y="0"/>
                        </a:moveTo>
                        <a:cubicBezTo>
                          <a:pt x="75097" y="-29415"/>
                          <a:pt x="145850" y="3201"/>
                          <a:pt x="282583" y="0"/>
                        </a:cubicBezTo>
                        <a:cubicBezTo>
                          <a:pt x="419316" y="-3201"/>
                          <a:pt x="708040" y="10150"/>
                          <a:pt x="957323" y="0"/>
                        </a:cubicBezTo>
                        <a:cubicBezTo>
                          <a:pt x="1206606" y="-10150"/>
                          <a:pt x="1315325" y="4204"/>
                          <a:pt x="1534023" y="0"/>
                        </a:cubicBezTo>
                        <a:cubicBezTo>
                          <a:pt x="1752721" y="-4204"/>
                          <a:pt x="1746000" y="39735"/>
                          <a:pt x="1914645" y="0"/>
                        </a:cubicBezTo>
                        <a:cubicBezTo>
                          <a:pt x="2083290" y="-39735"/>
                          <a:pt x="2319766" y="19073"/>
                          <a:pt x="2589385" y="0"/>
                        </a:cubicBezTo>
                        <a:cubicBezTo>
                          <a:pt x="2859004" y="-19073"/>
                          <a:pt x="3168102" y="70009"/>
                          <a:pt x="3362163" y="0"/>
                        </a:cubicBezTo>
                        <a:cubicBezTo>
                          <a:pt x="3556224" y="-70009"/>
                          <a:pt x="3654017" y="12963"/>
                          <a:pt x="3742785" y="0"/>
                        </a:cubicBezTo>
                        <a:cubicBezTo>
                          <a:pt x="3831553" y="-12963"/>
                          <a:pt x="4219883" y="35114"/>
                          <a:pt x="4515564" y="0"/>
                        </a:cubicBezTo>
                        <a:cubicBezTo>
                          <a:pt x="4811245" y="-35114"/>
                          <a:pt x="4876130" y="36339"/>
                          <a:pt x="5092264" y="0"/>
                        </a:cubicBezTo>
                        <a:cubicBezTo>
                          <a:pt x="5308398" y="-36339"/>
                          <a:pt x="5604122" y="64379"/>
                          <a:pt x="5865043" y="0"/>
                        </a:cubicBezTo>
                        <a:cubicBezTo>
                          <a:pt x="6125964" y="-64379"/>
                          <a:pt x="6125829" y="8364"/>
                          <a:pt x="6343704" y="0"/>
                        </a:cubicBezTo>
                        <a:cubicBezTo>
                          <a:pt x="6561579" y="-8364"/>
                          <a:pt x="6507250" y="7966"/>
                          <a:pt x="6626287" y="0"/>
                        </a:cubicBezTo>
                        <a:cubicBezTo>
                          <a:pt x="6745324" y="-7966"/>
                          <a:pt x="7155140" y="64148"/>
                          <a:pt x="7399066" y="0"/>
                        </a:cubicBezTo>
                        <a:cubicBezTo>
                          <a:pt x="7642992" y="-64148"/>
                          <a:pt x="7710431" y="54957"/>
                          <a:pt x="7975766" y="0"/>
                        </a:cubicBezTo>
                        <a:cubicBezTo>
                          <a:pt x="8241101" y="-54957"/>
                          <a:pt x="8263100" y="473"/>
                          <a:pt x="8454427" y="0"/>
                        </a:cubicBezTo>
                        <a:cubicBezTo>
                          <a:pt x="8645754" y="-473"/>
                          <a:pt x="8905560" y="62935"/>
                          <a:pt x="9031128" y="0"/>
                        </a:cubicBezTo>
                        <a:cubicBezTo>
                          <a:pt x="9156696" y="-62935"/>
                          <a:pt x="9467544" y="12730"/>
                          <a:pt x="9803906" y="0"/>
                        </a:cubicBezTo>
                        <a:cubicBezTo>
                          <a:pt x="9812534" y="179463"/>
                          <a:pt x="9778025" y="404943"/>
                          <a:pt x="9803906" y="614686"/>
                        </a:cubicBezTo>
                        <a:cubicBezTo>
                          <a:pt x="9829787" y="824429"/>
                          <a:pt x="9772518" y="931027"/>
                          <a:pt x="9803906" y="1077111"/>
                        </a:cubicBezTo>
                        <a:cubicBezTo>
                          <a:pt x="9835294" y="1223196"/>
                          <a:pt x="9780908" y="1377943"/>
                          <a:pt x="9803906" y="1590289"/>
                        </a:cubicBezTo>
                        <a:cubicBezTo>
                          <a:pt x="9826904" y="1802635"/>
                          <a:pt x="9798836" y="1874176"/>
                          <a:pt x="9803906" y="2052714"/>
                        </a:cubicBezTo>
                        <a:cubicBezTo>
                          <a:pt x="9808976" y="2231253"/>
                          <a:pt x="9770324" y="2338952"/>
                          <a:pt x="9803906" y="2464385"/>
                        </a:cubicBezTo>
                        <a:cubicBezTo>
                          <a:pt x="9837488" y="2589818"/>
                          <a:pt x="9764782" y="2879745"/>
                          <a:pt x="9803906" y="3079071"/>
                        </a:cubicBezTo>
                        <a:cubicBezTo>
                          <a:pt x="9843030" y="3278397"/>
                          <a:pt x="9787248" y="3598854"/>
                          <a:pt x="9803906" y="3744511"/>
                        </a:cubicBezTo>
                        <a:cubicBezTo>
                          <a:pt x="9820564" y="3890168"/>
                          <a:pt x="9778753" y="4074353"/>
                          <a:pt x="9803906" y="4308444"/>
                        </a:cubicBezTo>
                        <a:cubicBezTo>
                          <a:pt x="9829059" y="4542535"/>
                          <a:pt x="9781632" y="4731457"/>
                          <a:pt x="9803906" y="5075392"/>
                        </a:cubicBezTo>
                        <a:cubicBezTo>
                          <a:pt x="9640692" y="5094964"/>
                          <a:pt x="9487480" y="5038715"/>
                          <a:pt x="9325245" y="5075392"/>
                        </a:cubicBezTo>
                        <a:cubicBezTo>
                          <a:pt x="9163010" y="5112069"/>
                          <a:pt x="8994095" y="5037437"/>
                          <a:pt x="8846583" y="5075392"/>
                        </a:cubicBezTo>
                        <a:cubicBezTo>
                          <a:pt x="8699071" y="5113347"/>
                          <a:pt x="8509057" y="5059603"/>
                          <a:pt x="8269883" y="5075392"/>
                        </a:cubicBezTo>
                        <a:cubicBezTo>
                          <a:pt x="8030709" y="5091181"/>
                          <a:pt x="7973146" y="5042423"/>
                          <a:pt x="7889261" y="5075392"/>
                        </a:cubicBezTo>
                        <a:cubicBezTo>
                          <a:pt x="7805376" y="5108361"/>
                          <a:pt x="7434672" y="5038681"/>
                          <a:pt x="7214521" y="5075392"/>
                        </a:cubicBezTo>
                        <a:cubicBezTo>
                          <a:pt x="6994370" y="5112103"/>
                          <a:pt x="6971486" y="5063547"/>
                          <a:pt x="6833899" y="5075392"/>
                        </a:cubicBezTo>
                        <a:cubicBezTo>
                          <a:pt x="6696312" y="5087237"/>
                          <a:pt x="6535427" y="5063568"/>
                          <a:pt x="6257199" y="5075392"/>
                        </a:cubicBezTo>
                        <a:cubicBezTo>
                          <a:pt x="5978971" y="5087216"/>
                          <a:pt x="5815945" y="5029772"/>
                          <a:pt x="5680498" y="5075392"/>
                        </a:cubicBezTo>
                        <a:cubicBezTo>
                          <a:pt x="5545051" y="5121012"/>
                          <a:pt x="5467859" y="5055276"/>
                          <a:pt x="5299876" y="5075392"/>
                        </a:cubicBezTo>
                        <a:cubicBezTo>
                          <a:pt x="5131893" y="5095508"/>
                          <a:pt x="5027496" y="5058154"/>
                          <a:pt x="4919254" y="5075392"/>
                        </a:cubicBezTo>
                        <a:cubicBezTo>
                          <a:pt x="4811012" y="5092630"/>
                          <a:pt x="4498332" y="5006529"/>
                          <a:pt x="4342554" y="5075392"/>
                        </a:cubicBezTo>
                        <a:cubicBezTo>
                          <a:pt x="4186776" y="5144255"/>
                          <a:pt x="4029722" y="5044780"/>
                          <a:pt x="3765853" y="5075392"/>
                        </a:cubicBezTo>
                        <a:cubicBezTo>
                          <a:pt x="3501984" y="5106004"/>
                          <a:pt x="3243300" y="5014436"/>
                          <a:pt x="2993075" y="5075392"/>
                        </a:cubicBezTo>
                        <a:cubicBezTo>
                          <a:pt x="2742850" y="5136348"/>
                          <a:pt x="2795051" y="5044350"/>
                          <a:pt x="2710492" y="5075392"/>
                        </a:cubicBezTo>
                        <a:cubicBezTo>
                          <a:pt x="2625933" y="5106434"/>
                          <a:pt x="2187089" y="5021191"/>
                          <a:pt x="2035752" y="5075392"/>
                        </a:cubicBezTo>
                        <a:cubicBezTo>
                          <a:pt x="1884415" y="5129593"/>
                          <a:pt x="1507147" y="5048137"/>
                          <a:pt x="1361013" y="5075392"/>
                        </a:cubicBezTo>
                        <a:cubicBezTo>
                          <a:pt x="1214879" y="5102647"/>
                          <a:pt x="1074341" y="5056004"/>
                          <a:pt x="980391" y="5075392"/>
                        </a:cubicBezTo>
                        <a:cubicBezTo>
                          <a:pt x="886441" y="5094780"/>
                          <a:pt x="716698" y="5037689"/>
                          <a:pt x="599768" y="5075392"/>
                        </a:cubicBezTo>
                        <a:cubicBezTo>
                          <a:pt x="482838" y="5113095"/>
                          <a:pt x="120279" y="5042663"/>
                          <a:pt x="0" y="5075392"/>
                        </a:cubicBezTo>
                        <a:cubicBezTo>
                          <a:pt x="-59865" y="4882506"/>
                          <a:pt x="22190" y="4736383"/>
                          <a:pt x="0" y="4562213"/>
                        </a:cubicBezTo>
                        <a:cubicBezTo>
                          <a:pt x="-22190" y="4388043"/>
                          <a:pt x="17225" y="4189604"/>
                          <a:pt x="0" y="3947527"/>
                        </a:cubicBezTo>
                        <a:cubicBezTo>
                          <a:pt x="-17225" y="3705450"/>
                          <a:pt x="18143" y="3510558"/>
                          <a:pt x="0" y="3383595"/>
                        </a:cubicBezTo>
                        <a:cubicBezTo>
                          <a:pt x="-18143" y="3256632"/>
                          <a:pt x="21090" y="3061053"/>
                          <a:pt x="0" y="2921170"/>
                        </a:cubicBezTo>
                        <a:cubicBezTo>
                          <a:pt x="-21090" y="2781287"/>
                          <a:pt x="61114" y="2606407"/>
                          <a:pt x="0" y="2407992"/>
                        </a:cubicBezTo>
                        <a:cubicBezTo>
                          <a:pt x="-61114" y="2209577"/>
                          <a:pt x="10878" y="2106927"/>
                          <a:pt x="0" y="1996321"/>
                        </a:cubicBezTo>
                        <a:cubicBezTo>
                          <a:pt x="-10878" y="1885715"/>
                          <a:pt x="56684" y="1733320"/>
                          <a:pt x="0" y="1483142"/>
                        </a:cubicBezTo>
                        <a:cubicBezTo>
                          <a:pt x="-56684" y="1232964"/>
                          <a:pt x="26006" y="1118626"/>
                          <a:pt x="0" y="1020718"/>
                        </a:cubicBezTo>
                        <a:cubicBezTo>
                          <a:pt x="-26006" y="922810"/>
                          <a:pt x="18628" y="705195"/>
                          <a:pt x="0" y="609047"/>
                        </a:cubicBezTo>
                        <a:cubicBezTo>
                          <a:pt x="-18628" y="512899"/>
                          <a:pt x="28029" y="153098"/>
                          <a:pt x="0" y="0"/>
                        </a:cubicBezTo>
                        <a:close/>
                      </a:path>
                    </a:pathLst>
                  </a:custGeom>
                  <ask:type>
                    <ask:lineSketchScribble/>
                  </ask:type>
                </ask:lineSketchStyleProps>
              </a:ext>
            </a:extLst>
          </a:ln>
          <a:effectLst>
            <a:softEdge rad="0"/>
          </a:effectLst>
        </p:spPr>
      </p:pic>
      <p:sp>
        <p:nvSpPr>
          <p:cNvPr id="4" name="TextBox 3">
            <a:extLst>
              <a:ext uri="{FF2B5EF4-FFF2-40B4-BE49-F238E27FC236}">
                <a16:creationId xmlns:a16="http://schemas.microsoft.com/office/drawing/2014/main" id="{4610F9DA-54B8-F38F-6D53-5C574DA2AC0C}"/>
              </a:ext>
            </a:extLst>
          </p:cNvPr>
          <p:cNvSpPr txBox="1"/>
          <p:nvPr/>
        </p:nvSpPr>
        <p:spPr>
          <a:xfrm>
            <a:off x="294640" y="2174240"/>
            <a:ext cx="1834198" cy="1569660"/>
          </a:xfrm>
          <a:prstGeom prst="rect">
            <a:avLst/>
          </a:prstGeom>
          <a:noFill/>
        </p:spPr>
        <p:txBody>
          <a:bodyPr wrap="square" rtlCol="0">
            <a:spAutoFit/>
          </a:bodyPr>
          <a:lstStyle/>
          <a:p>
            <a:r>
              <a:rPr lang="en-US" sz="3200" dirty="0">
                <a:solidFill>
                  <a:schemeClr val="bg1"/>
                </a:solidFill>
                <a:latin typeface="+mj-lt"/>
              </a:rPr>
              <a:t>Social Media Post</a:t>
            </a:r>
          </a:p>
        </p:txBody>
      </p:sp>
      <p:sp>
        <p:nvSpPr>
          <p:cNvPr id="15" name="TextBox 14">
            <a:extLst>
              <a:ext uri="{FF2B5EF4-FFF2-40B4-BE49-F238E27FC236}">
                <a16:creationId xmlns:a16="http://schemas.microsoft.com/office/drawing/2014/main" id="{2087E4C4-6B53-E349-A2DD-4BB9BAABABF4}"/>
              </a:ext>
            </a:extLst>
          </p:cNvPr>
          <p:cNvSpPr txBox="1"/>
          <p:nvPr/>
        </p:nvSpPr>
        <p:spPr>
          <a:xfrm>
            <a:off x="9545759" y="655320"/>
            <a:ext cx="2266951" cy="119181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3200" dirty="0" err="1">
                <a:solidFill>
                  <a:schemeClr val="bg1"/>
                </a:solidFill>
                <a:latin typeface="+mj-lt"/>
              </a:rPr>
              <a:t>ChatGPT</a:t>
            </a:r>
            <a:r>
              <a:rPr lang="en-US" sz="3200" dirty="0">
                <a:solidFill>
                  <a:schemeClr val="bg1"/>
                </a:solidFill>
                <a:latin typeface="+mj-lt"/>
              </a:rPr>
              <a:t> Response</a:t>
            </a:r>
          </a:p>
        </p:txBody>
      </p:sp>
    </p:spTree>
    <p:extLst>
      <p:ext uri="{BB962C8B-B14F-4D97-AF65-F5344CB8AC3E}">
        <p14:creationId xmlns:p14="http://schemas.microsoft.com/office/powerpoint/2010/main" val="41259218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CF0F5E-03B8-30BA-6007-2ABCE63B02F6}"/>
              </a:ext>
            </a:extLst>
          </p:cNvPr>
          <p:cNvPicPr>
            <a:picLocks noChangeAspect="1"/>
          </p:cNvPicPr>
          <p:nvPr/>
        </p:nvPicPr>
        <p:blipFill>
          <a:blip r:embed="rId3">
            <a:alphaModFix amt="19000"/>
            <a:extLst>
              <a:ext uri="{28A0092B-C50C-407E-A947-70E740481C1C}">
                <a14:useLocalDpi xmlns:a14="http://schemas.microsoft.com/office/drawing/2010/main" val="0"/>
              </a:ext>
            </a:extLst>
          </a:blip>
          <a:srcRect/>
          <a:stretch/>
        </p:blipFill>
        <p:spPr>
          <a:xfrm>
            <a:off x="1787085" y="1111576"/>
            <a:ext cx="8351777" cy="4323638"/>
          </a:xfrm>
          <a:prstGeom prst="rect">
            <a:avLst/>
          </a:prstGeom>
          <a:ln>
            <a:solidFill>
              <a:schemeClr val="tx1"/>
            </a:solidFill>
            <a:extLst>
              <a:ext uri="{C807C97D-BFC1-408E-A445-0C87EB9F89A2}">
                <ask:lineSketchStyleProps xmlns:ask="http://schemas.microsoft.com/office/drawing/2018/sketchyshapes" sd="991030811">
                  <a:custGeom>
                    <a:avLst/>
                    <a:gdLst>
                      <a:gd name="connsiteX0" fmla="*/ 0 w 8351777"/>
                      <a:gd name="connsiteY0" fmla="*/ 0 h 4323638"/>
                      <a:gd name="connsiteX1" fmla="*/ 763591 w 8351777"/>
                      <a:gd name="connsiteY1" fmla="*/ 0 h 4323638"/>
                      <a:gd name="connsiteX2" fmla="*/ 1193111 w 8351777"/>
                      <a:gd name="connsiteY2" fmla="*/ 0 h 4323638"/>
                      <a:gd name="connsiteX3" fmla="*/ 1956702 w 8351777"/>
                      <a:gd name="connsiteY3" fmla="*/ 0 h 4323638"/>
                      <a:gd name="connsiteX4" fmla="*/ 2720293 w 8351777"/>
                      <a:gd name="connsiteY4" fmla="*/ 0 h 4323638"/>
                      <a:gd name="connsiteX5" fmla="*/ 3316849 w 8351777"/>
                      <a:gd name="connsiteY5" fmla="*/ 0 h 4323638"/>
                      <a:gd name="connsiteX6" fmla="*/ 3996922 w 8351777"/>
                      <a:gd name="connsiteY6" fmla="*/ 0 h 4323638"/>
                      <a:gd name="connsiteX7" fmla="*/ 4342924 w 8351777"/>
                      <a:gd name="connsiteY7" fmla="*/ 0 h 4323638"/>
                      <a:gd name="connsiteX8" fmla="*/ 4855962 w 8351777"/>
                      <a:gd name="connsiteY8" fmla="*/ 0 h 4323638"/>
                      <a:gd name="connsiteX9" fmla="*/ 5536035 w 8351777"/>
                      <a:gd name="connsiteY9" fmla="*/ 0 h 4323638"/>
                      <a:gd name="connsiteX10" fmla="*/ 6049073 w 8351777"/>
                      <a:gd name="connsiteY10" fmla="*/ 0 h 4323638"/>
                      <a:gd name="connsiteX11" fmla="*/ 6729146 w 8351777"/>
                      <a:gd name="connsiteY11" fmla="*/ 0 h 4323638"/>
                      <a:gd name="connsiteX12" fmla="*/ 7242184 w 8351777"/>
                      <a:gd name="connsiteY12" fmla="*/ 0 h 4323638"/>
                      <a:gd name="connsiteX13" fmla="*/ 7671704 w 8351777"/>
                      <a:gd name="connsiteY13" fmla="*/ 0 h 4323638"/>
                      <a:gd name="connsiteX14" fmla="*/ 8351777 w 8351777"/>
                      <a:gd name="connsiteY14" fmla="*/ 0 h 4323638"/>
                      <a:gd name="connsiteX15" fmla="*/ 8351777 w 8351777"/>
                      <a:gd name="connsiteY15" fmla="*/ 540455 h 4323638"/>
                      <a:gd name="connsiteX16" fmla="*/ 8351777 w 8351777"/>
                      <a:gd name="connsiteY16" fmla="*/ 1167382 h 4323638"/>
                      <a:gd name="connsiteX17" fmla="*/ 8351777 w 8351777"/>
                      <a:gd name="connsiteY17" fmla="*/ 1664601 h 4323638"/>
                      <a:gd name="connsiteX18" fmla="*/ 8351777 w 8351777"/>
                      <a:gd name="connsiteY18" fmla="*/ 2118583 h 4323638"/>
                      <a:gd name="connsiteX19" fmla="*/ 8351777 w 8351777"/>
                      <a:gd name="connsiteY19" fmla="*/ 2572565 h 4323638"/>
                      <a:gd name="connsiteX20" fmla="*/ 8351777 w 8351777"/>
                      <a:gd name="connsiteY20" fmla="*/ 3113019 h 4323638"/>
                      <a:gd name="connsiteX21" fmla="*/ 8351777 w 8351777"/>
                      <a:gd name="connsiteY21" fmla="*/ 3610238 h 4323638"/>
                      <a:gd name="connsiteX22" fmla="*/ 8351777 w 8351777"/>
                      <a:gd name="connsiteY22" fmla="*/ 4323638 h 4323638"/>
                      <a:gd name="connsiteX23" fmla="*/ 7838739 w 8351777"/>
                      <a:gd name="connsiteY23" fmla="*/ 4323638 h 4323638"/>
                      <a:gd name="connsiteX24" fmla="*/ 7075148 w 8351777"/>
                      <a:gd name="connsiteY24" fmla="*/ 4323638 h 4323638"/>
                      <a:gd name="connsiteX25" fmla="*/ 6311557 w 8351777"/>
                      <a:gd name="connsiteY25" fmla="*/ 4323638 h 4323638"/>
                      <a:gd name="connsiteX26" fmla="*/ 5798519 w 8351777"/>
                      <a:gd name="connsiteY26" fmla="*/ 4323638 h 4323638"/>
                      <a:gd name="connsiteX27" fmla="*/ 5285482 w 8351777"/>
                      <a:gd name="connsiteY27" fmla="*/ 4323638 h 4323638"/>
                      <a:gd name="connsiteX28" fmla="*/ 4688926 w 8351777"/>
                      <a:gd name="connsiteY28" fmla="*/ 4323638 h 4323638"/>
                      <a:gd name="connsiteX29" fmla="*/ 4342924 w 8351777"/>
                      <a:gd name="connsiteY29" fmla="*/ 4323638 h 4323638"/>
                      <a:gd name="connsiteX30" fmla="*/ 3746369 w 8351777"/>
                      <a:gd name="connsiteY30" fmla="*/ 4323638 h 4323638"/>
                      <a:gd name="connsiteX31" fmla="*/ 3400366 w 8351777"/>
                      <a:gd name="connsiteY31" fmla="*/ 4323638 h 4323638"/>
                      <a:gd name="connsiteX32" fmla="*/ 2720293 w 8351777"/>
                      <a:gd name="connsiteY32" fmla="*/ 4323638 h 4323638"/>
                      <a:gd name="connsiteX33" fmla="*/ 2374291 w 8351777"/>
                      <a:gd name="connsiteY33" fmla="*/ 4323638 h 4323638"/>
                      <a:gd name="connsiteX34" fmla="*/ 1861253 w 8351777"/>
                      <a:gd name="connsiteY34" fmla="*/ 4323638 h 4323638"/>
                      <a:gd name="connsiteX35" fmla="*/ 1181180 w 8351777"/>
                      <a:gd name="connsiteY35" fmla="*/ 4323638 h 4323638"/>
                      <a:gd name="connsiteX36" fmla="*/ 0 w 8351777"/>
                      <a:gd name="connsiteY36" fmla="*/ 4323638 h 4323638"/>
                      <a:gd name="connsiteX37" fmla="*/ 0 w 8351777"/>
                      <a:gd name="connsiteY37" fmla="*/ 3783183 h 4323638"/>
                      <a:gd name="connsiteX38" fmla="*/ 0 w 8351777"/>
                      <a:gd name="connsiteY38" fmla="*/ 3285965 h 4323638"/>
                      <a:gd name="connsiteX39" fmla="*/ 0 w 8351777"/>
                      <a:gd name="connsiteY39" fmla="*/ 2745510 h 4323638"/>
                      <a:gd name="connsiteX40" fmla="*/ 0 w 8351777"/>
                      <a:gd name="connsiteY40" fmla="*/ 2161819 h 4323638"/>
                      <a:gd name="connsiteX41" fmla="*/ 0 w 8351777"/>
                      <a:gd name="connsiteY41" fmla="*/ 1578128 h 4323638"/>
                      <a:gd name="connsiteX42" fmla="*/ 0 w 8351777"/>
                      <a:gd name="connsiteY42" fmla="*/ 1080910 h 4323638"/>
                      <a:gd name="connsiteX43" fmla="*/ 0 w 8351777"/>
                      <a:gd name="connsiteY43" fmla="*/ 670164 h 4323638"/>
                      <a:gd name="connsiteX44" fmla="*/ 0 w 8351777"/>
                      <a:gd name="connsiteY44" fmla="*/ 0 h 432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51777" h="4323638" fill="none" extrusionOk="0">
                        <a:moveTo>
                          <a:pt x="0" y="0"/>
                        </a:moveTo>
                        <a:cubicBezTo>
                          <a:pt x="323876" y="-65975"/>
                          <a:pt x="465049" y="71568"/>
                          <a:pt x="763591" y="0"/>
                        </a:cubicBezTo>
                        <a:cubicBezTo>
                          <a:pt x="1062133" y="-71568"/>
                          <a:pt x="1074968" y="50634"/>
                          <a:pt x="1193111" y="0"/>
                        </a:cubicBezTo>
                        <a:cubicBezTo>
                          <a:pt x="1311254" y="-50634"/>
                          <a:pt x="1610302" y="90597"/>
                          <a:pt x="1956702" y="0"/>
                        </a:cubicBezTo>
                        <a:cubicBezTo>
                          <a:pt x="2303102" y="-90597"/>
                          <a:pt x="2387992" y="24621"/>
                          <a:pt x="2720293" y="0"/>
                        </a:cubicBezTo>
                        <a:cubicBezTo>
                          <a:pt x="3052594" y="-24621"/>
                          <a:pt x="3065505" y="18472"/>
                          <a:pt x="3316849" y="0"/>
                        </a:cubicBezTo>
                        <a:cubicBezTo>
                          <a:pt x="3568193" y="-18472"/>
                          <a:pt x="3844403" y="44506"/>
                          <a:pt x="3996922" y="0"/>
                        </a:cubicBezTo>
                        <a:cubicBezTo>
                          <a:pt x="4149441" y="-44506"/>
                          <a:pt x="4188183" y="15110"/>
                          <a:pt x="4342924" y="0"/>
                        </a:cubicBezTo>
                        <a:cubicBezTo>
                          <a:pt x="4497665" y="-15110"/>
                          <a:pt x="4670371" y="28816"/>
                          <a:pt x="4855962" y="0"/>
                        </a:cubicBezTo>
                        <a:cubicBezTo>
                          <a:pt x="5041553" y="-28816"/>
                          <a:pt x="5392187" y="23223"/>
                          <a:pt x="5536035" y="0"/>
                        </a:cubicBezTo>
                        <a:cubicBezTo>
                          <a:pt x="5679883" y="-23223"/>
                          <a:pt x="5825508" y="47514"/>
                          <a:pt x="6049073" y="0"/>
                        </a:cubicBezTo>
                        <a:cubicBezTo>
                          <a:pt x="6272638" y="-47514"/>
                          <a:pt x="6553218" y="15286"/>
                          <a:pt x="6729146" y="0"/>
                        </a:cubicBezTo>
                        <a:cubicBezTo>
                          <a:pt x="6905074" y="-15286"/>
                          <a:pt x="7135615" y="19322"/>
                          <a:pt x="7242184" y="0"/>
                        </a:cubicBezTo>
                        <a:cubicBezTo>
                          <a:pt x="7348753" y="-19322"/>
                          <a:pt x="7475264" y="22371"/>
                          <a:pt x="7671704" y="0"/>
                        </a:cubicBezTo>
                        <a:cubicBezTo>
                          <a:pt x="7868144" y="-22371"/>
                          <a:pt x="8170002" y="42267"/>
                          <a:pt x="8351777" y="0"/>
                        </a:cubicBezTo>
                        <a:cubicBezTo>
                          <a:pt x="8404206" y="157874"/>
                          <a:pt x="8305532" y="361676"/>
                          <a:pt x="8351777" y="540455"/>
                        </a:cubicBezTo>
                        <a:cubicBezTo>
                          <a:pt x="8398022" y="719235"/>
                          <a:pt x="8280046" y="952780"/>
                          <a:pt x="8351777" y="1167382"/>
                        </a:cubicBezTo>
                        <a:cubicBezTo>
                          <a:pt x="8423508" y="1381984"/>
                          <a:pt x="8322720" y="1426816"/>
                          <a:pt x="8351777" y="1664601"/>
                        </a:cubicBezTo>
                        <a:cubicBezTo>
                          <a:pt x="8380834" y="1902386"/>
                          <a:pt x="8314542" y="1961653"/>
                          <a:pt x="8351777" y="2118583"/>
                        </a:cubicBezTo>
                        <a:cubicBezTo>
                          <a:pt x="8389012" y="2275513"/>
                          <a:pt x="8297763" y="2404986"/>
                          <a:pt x="8351777" y="2572565"/>
                        </a:cubicBezTo>
                        <a:cubicBezTo>
                          <a:pt x="8405791" y="2740144"/>
                          <a:pt x="8331131" y="2879764"/>
                          <a:pt x="8351777" y="3113019"/>
                        </a:cubicBezTo>
                        <a:cubicBezTo>
                          <a:pt x="8372423" y="3346274"/>
                          <a:pt x="8304983" y="3405370"/>
                          <a:pt x="8351777" y="3610238"/>
                        </a:cubicBezTo>
                        <a:cubicBezTo>
                          <a:pt x="8398571" y="3815106"/>
                          <a:pt x="8296667" y="4140587"/>
                          <a:pt x="8351777" y="4323638"/>
                        </a:cubicBezTo>
                        <a:cubicBezTo>
                          <a:pt x="8123540" y="4368932"/>
                          <a:pt x="8010362" y="4290973"/>
                          <a:pt x="7838739" y="4323638"/>
                        </a:cubicBezTo>
                        <a:cubicBezTo>
                          <a:pt x="7667116" y="4356303"/>
                          <a:pt x="7238686" y="4322667"/>
                          <a:pt x="7075148" y="4323638"/>
                        </a:cubicBezTo>
                        <a:cubicBezTo>
                          <a:pt x="6911610" y="4324609"/>
                          <a:pt x="6665835" y="4271471"/>
                          <a:pt x="6311557" y="4323638"/>
                        </a:cubicBezTo>
                        <a:cubicBezTo>
                          <a:pt x="5957279" y="4375805"/>
                          <a:pt x="5992342" y="4307603"/>
                          <a:pt x="5798519" y="4323638"/>
                        </a:cubicBezTo>
                        <a:cubicBezTo>
                          <a:pt x="5604696" y="4339673"/>
                          <a:pt x="5508636" y="4272947"/>
                          <a:pt x="5285482" y="4323638"/>
                        </a:cubicBezTo>
                        <a:cubicBezTo>
                          <a:pt x="5062328" y="4374329"/>
                          <a:pt x="4886270" y="4297076"/>
                          <a:pt x="4688926" y="4323638"/>
                        </a:cubicBezTo>
                        <a:cubicBezTo>
                          <a:pt x="4491582" y="4350200"/>
                          <a:pt x="4506094" y="4306549"/>
                          <a:pt x="4342924" y="4323638"/>
                        </a:cubicBezTo>
                        <a:cubicBezTo>
                          <a:pt x="4179754" y="4340727"/>
                          <a:pt x="3877290" y="4311852"/>
                          <a:pt x="3746369" y="4323638"/>
                        </a:cubicBezTo>
                        <a:cubicBezTo>
                          <a:pt x="3615448" y="4335424"/>
                          <a:pt x="3534021" y="4294001"/>
                          <a:pt x="3400366" y="4323638"/>
                        </a:cubicBezTo>
                        <a:cubicBezTo>
                          <a:pt x="3266711" y="4353275"/>
                          <a:pt x="3047729" y="4261314"/>
                          <a:pt x="2720293" y="4323638"/>
                        </a:cubicBezTo>
                        <a:cubicBezTo>
                          <a:pt x="2392857" y="4385962"/>
                          <a:pt x="2497307" y="4316049"/>
                          <a:pt x="2374291" y="4323638"/>
                        </a:cubicBezTo>
                        <a:cubicBezTo>
                          <a:pt x="2251275" y="4331227"/>
                          <a:pt x="1995639" y="4296195"/>
                          <a:pt x="1861253" y="4323638"/>
                        </a:cubicBezTo>
                        <a:cubicBezTo>
                          <a:pt x="1726867" y="4351081"/>
                          <a:pt x="1453515" y="4286405"/>
                          <a:pt x="1181180" y="4323638"/>
                        </a:cubicBezTo>
                        <a:cubicBezTo>
                          <a:pt x="908845" y="4360871"/>
                          <a:pt x="468710" y="4199898"/>
                          <a:pt x="0" y="4323638"/>
                        </a:cubicBezTo>
                        <a:cubicBezTo>
                          <a:pt x="-56832" y="4083824"/>
                          <a:pt x="57131" y="3897055"/>
                          <a:pt x="0" y="3783183"/>
                        </a:cubicBezTo>
                        <a:cubicBezTo>
                          <a:pt x="-57131" y="3669311"/>
                          <a:pt x="33212" y="3465601"/>
                          <a:pt x="0" y="3285965"/>
                        </a:cubicBezTo>
                        <a:cubicBezTo>
                          <a:pt x="-33212" y="3106329"/>
                          <a:pt x="51917" y="2984385"/>
                          <a:pt x="0" y="2745510"/>
                        </a:cubicBezTo>
                        <a:cubicBezTo>
                          <a:pt x="-51917" y="2506636"/>
                          <a:pt x="51530" y="2351583"/>
                          <a:pt x="0" y="2161819"/>
                        </a:cubicBezTo>
                        <a:cubicBezTo>
                          <a:pt x="-51530" y="1972055"/>
                          <a:pt x="32425" y="1696430"/>
                          <a:pt x="0" y="1578128"/>
                        </a:cubicBezTo>
                        <a:cubicBezTo>
                          <a:pt x="-32425" y="1459826"/>
                          <a:pt x="18200" y="1243822"/>
                          <a:pt x="0" y="1080910"/>
                        </a:cubicBezTo>
                        <a:cubicBezTo>
                          <a:pt x="-18200" y="917998"/>
                          <a:pt x="16542" y="814302"/>
                          <a:pt x="0" y="670164"/>
                        </a:cubicBezTo>
                        <a:cubicBezTo>
                          <a:pt x="-16542" y="526026"/>
                          <a:pt x="77044" y="143032"/>
                          <a:pt x="0" y="0"/>
                        </a:cubicBezTo>
                        <a:close/>
                      </a:path>
                      <a:path w="8351777" h="4323638" stroke="0" extrusionOk="0">
                        <a:moveTo>
                          <a:pt x="0" y="0"/>
                        </a:moveTo>
                        <a:cubicBezTo>
                          <a:pt x="79372" y="-11481"/>
                          <a:pt x="185307" y="865"/>
                          <a:pt x="346002" y="0"/>
                        </a:cubicBezTo>
                        <a:cubicBezTo>
                          <a:pt x="506697" y="-865"/>
                          <a:pt x="872290" y="66372"/>
                          <a:pt x="1026075" y="0"/>
                        </a:cubicBezTo>
                        <a:cubicBezTo>
                          <a:pt x="1179860" y="-66372"/>
                          <a:pt x="1499686" y="13314"/>
                          <a:pt x="1622631" y="0"/>
                        </a:cubicBezTo>
                        <a:cubicBezTo>
                          <a:pt x="1745576" y="-13314"/>
                          <a:pt x="1947958" y="14641"/>
                          <a:pt x="2052151" y="0"/>
                        </a:cubicBezTo>
                        <a:cubicBezTo>
                          <a:pt x="2156344" y="-14641"/>
                          <a:pt x="2526481" y="19084"/>
                          <a:pt x="2732224" y="0"/>
                        </a:cubicBezTo>
                        <a:cubicBezTo>
                          <a:pt x="2937967" y="-19084"/>
                          <a:pt x="3297435" y="78372"/>
                          <a:pt x="3495815" y="0"/>
                        </a:cubicBezTo>
                        <a:cubicBezTo>
                          <a:pt x="3694195" y="-78372"/>
                          <a:pt x="3740133" y="3987"/>
                          <a:pt x="3925335" y="0"/>
                        </a:cubicBezTo>
                        <a:cubicBezTo>
                          <a:pt x="4110537" y="-3987"/>
                          <a:pt x="4519087" y="83071"/>
                          <a:pt x="4688926" y="0"/>
                        </a:cubicBezTo>
                        <a:cubicBezTo>
                          <a:pt x="4858765" y="-83071"/>
                          <a:pt x="4991529" y="67910"/>
                          <a:pt x="5285482" y="0"/>
                        </a:cubicBezTo>
                        <a:cubicBezTo>
                          <a:pt x="5579435" y="-67910"/>
                          <a:pt x="5789230" y="52526"/>
                          <a:pt x="6049073" y="0"/>
                        </a:cubicBezTo>
                        <a:cubicBezTo>
                          <a:pt x="6308916" y="-52526"/>
                          <a:pt x="6438999" y="45713"/>
                          <a:pt x="6562110" y="0"/>
                        </a:cubicBezTo>
                        <a:cubicBezTo>
                          <a:pt x="6685221" y="-45713"/>
                          <a:pt x="6757153" y="41409"/>
                          <a:pt x="6908113" y="0"/>
                        </a:cubicBezTo>
                        <a:cubicBezTo>
                          <a:pt x="7059073" y="-41409"/>
                          <a:pt x="7380726" y="26505"/>
                          <a:pt x="7671704" y="0"/>
                        </a:cubicBezTo>
                        <a:cubicBezTo>
                          <a:pt x="7962682" y="-26505"/>
                          <a:pt x="8215400" y="39425"/>
                          <a:pt x="8351777" y="0"/>
                        </a:cubicBezTo>
                        <a:cubicBezTo>
                          <a:pt x="8364969" y="225250"/>
                          <a:pt x="8318641" y="346680"/>
                          <a:pt x="8351777" y="497218"/>
                        </a:cubicBezTo>
                        <a:cubicBezTo>
                          <a:pt x="8384913" y="647756"/>
                          <a:pt x="8318760" y="831166"/>
                          <a:pt x="8351777" y="951200"/>
                        </a:cubicBezTo>
                        <a:cubicBezTo>
                          <a:pt x="8384794" y="1071234"/>
                          <a:pt x="8288710" y="1277302"/>
                          <a:pt x="8351777" y="1578128"/>
                        </a:cubicBezTo>
                        <a:cubicBezTo>
                          <a:pt x="8414844" y="1878954"/>
                          <a:pt x="8338192" y="1897185"/>
                          <a:pt x="8351777" y="2032110"/>
                        </a:cubicBezTo>
                        <a:cubicBezTo>
                          <a:pt x="8365362" y="2167035"/>
                          <a:pt x="8327125" y="2357801"/>
                          <a:pt x="8351777" y="2486092"/>
                        </a:cubicBezTo>
                        <a:cubicBezTo>
                          <a:pt x="8376429" y="2614383"/>
                          <a:pt x="8346386" y="2851164"/>
                          <a:pt x="8351777" y="2983310"/>
                        </a:cubicBezTo>
                        <a:cubicBezTo>
                          <a:pt x="8357168" y="3115456"/>
                          <a:pt x="8336404" y="3253437"/>
                          <a:pt x="8351777" y="3437292"/>
                        </a:cubicBezTo>
                        <a:cubicBezTo>
                          <a:pt x="8367150" y="3621147"/>
                          <a:pt x="8341632" y="3706276"/>
                          <a:pt x="8351777" y="3848038"/>
                        </a:cubicBezTo>
                        <a:cubicBezTo>
                          <a:pt x="8361922" y="3989800"/>
                          <a:pt x="8310162" y="4128495"/>
                          <a:pt x="8351777" y="4323638"/>
                        </a:cubicBezTo>
                        <a:cubicBezTo>
                          <a:pt x="8113459" y="4343529"/>
                          <a:pt x="7840295" y="4239169"/>
                          <a:pt x="7588186" y="4323638"/>
                        </a:cubicBezTo>
                        <a:cubicBezTo>
                          <a:pt x="7336077" y="4408107"/>
                          <a:pt x="7203088" y="4282047"/>
                          <a:pt x="6991630" y="4323638"/>
                        </a:cubicBezTo>
                        <a:cubicBezTo>
                          <a:pt x="6780172" y="4365229"/>
                          <a:pt x="6549396" y="4245251"/>
                          <a:pt x="6311557" y="4323638"/>
                        </a:cubicBezTo>
                        <a:cubicBezTo>
                          <a:pt x="6073718" y="4402025"/>
                          <a:pt x="6054817" y="4297243"/>
                          <a:pt x="5798519" y="4323638"/>
                        </a:cubicBezTo>
                        <a:cubicBezTo>
                          <a:pt x="5542221" y="4350033"/>
                          <a:pt x="5416315" y="4264851"/>
                          <a:pt x="5285482" y="4323638"/>
                        </a:cubicBezTo>
                        <a:cubicBezTo>
                          <a:pt x="5154649" y="4382425"/>
                          <a:pt x="4808859" y="4252451"/>
                          <a:pt x="4688926" y="4323638"/>
                        </a:cubicBezTo>
                        <a:cubicBezTo>
                          <a:pt x="4568993" y="4394825"/>
                          <a:pt x="4410836" y="4305576"/>
                          <a:pt x="4259406" y="4323638"/>
                        </a:cubicBezTo>
                        <a:cubicBezTo>
                          <a:pt x="4107976" y="4341700"/>
                          <a:pt x="3871753" y="4243803"/>
                          <a:pt x="3579333" y="4323638"/>
                        </a:cubicBezTo>
                        <a:cubicBezTo>
                          <a:pt x="3286913" y="4403473"/>
                          <a:pt x="3258021" y="4297630"/>
                          <a:pt x="3149813" y="4323638"/>
                        </a:cubicBezTo>
                        <a:cubicBezTo>
                          <a:pt x="3041605" y="4349646"/>
                          <a:pt x="2771929" y="4316964"/>
                          <a:pt x="2553258" y="4323638"/>
                        </a:cubicBezTo>
                        <a:cubicBezTo>
                          <a:pt x="2334587" y="4330312"/>
                          <a:pt x="2217306" y="4256575"/>
                          <a:pt x="1956702" y="4323638"/>
                        </a:cubicBezTo>
                        <a:cubicBezTo>
                          <a:pt x="1696098" y="4390701"/>
                          <a:pt x="1634463" y="4302260"/>
                          <a:pt x="1527182" y="4323638"/>
                        </a:cubicBezTo>
                        <a:cubicBezTo>
                          <a:pt x="1419901" y="4345016"/>
                          <a:pt x="1198408" y="4293760"/>
                          <a:pt x="1097662" y="4323638"/>
                        </a:cubicBezTo>
                        <a:cubicBezTo>
                          <a:pt x="996916" y="4353516"/>
                          <a:pt x="522425" y="4320324"/>
                          <a:pt x="0" y="4323638"/>
                        </a:cubicBezTo>
                        <a:cubicBezTo>
                          <a:pt x="-15277" y="4124519"/>
                          <a:pt x="34125" y="3945016"/>
                          <a:pt x="0" y="3783183"/>
                        </a:cubicBezTo>
                        <a:cubicBezTo>
                          <a:pt x="-34125" y="3621351"/>
                          <a:pt x="4527" y="3401059"/>
                          <a:pt x="0" y="3242729"/>
                        </a:cubicBezTo>
                        <a:cubicBezTo>
                          <a:pt x="-4527" y="3084399"/>
                          <a:pt x="8605" y="2776781"/>
                          <a:pt x="0" y="2659037"/>
                        </a:cubicBezTo>
                        <a:cubicBezTo>
                          <a:pt x="-8605" y="2541293"/>
                          <a:pt x="6277" y="2216757"/>
                          <a:pt x="0" y="2032110"/>
                        </a:cubicBezTo>
                        <a:cubicBezTo>
                          <a:pt x="-6277" y="1847463"/>
                          <a:pt x="7332" y="1691735"/>
                          <a:pt x="0" y="1448419"/>
                        </a:cubicBezTo>
                        <a:cubicBezTo>
                          <a:pt x="-7332" y="1205103"/>
                          <a:pt x="12894" y="1168414"/>
                          <a:pt x="0" y="951200"/>
                        </a:cubicBezTo>
                        <a:cubicBezTo>
                          <a:pt x="-12894" y="733986"/>
                          <a:pt x="18583" y="460170"/>
                          <a:pt x="0" y="0"/>
                        </a:cubicBezTo>
                        <a:close/>
                      </a:path>
                    </a:pathLst>
                  </a:custGeom>
                  <ask:type>
                    <ask:lineSketchScribble/>
                  </ask:type>
                </ask:lineSketchStyleProps>
              </a:ext>
            </a:extLst>
          </a:ln>
          <a:effectLst>
            <a:softEdge rad="0"/>
          </a:effectLst>
        </p:spPr>
      </p:pic>
      <p:sp>
        <p:nvSpPr>
          <p:cNvPr id="4" name="TextBox 3">
            <a:extLst>
              <a:ext uri="{FF2B5EF4-FFF2-40B4-BE49-F238E27FC236}">
                <a16:creationId xmlns:a16="http://schemas.microsoft.com/office/drawing/2014/main" id="{4610F9DA-54B8-F38F-6D53-5C574DA2AC0C}"/>
              </a:ext>
            </a:extLst>
          </p:cNvPr>
          <p:cNvSpPr txBox="1"/>
          <p:nvPr/>
        </p:nvSpPr>
        <p:spPr>
          <a:xfrm>
            <a:off x="294640" y="2174240"/>
            <a:ext cx="1834198" cy="1569660"/>
          </a:xfrm>
          <a:prstGeom prst="rect">
            <a:avLst/>
          </a:prstGeom>
          <a:noFill/>
        </p:spPr>
        <p:txBody>
          <a:bodyPr wrap="square" rtlCol="0">
            <a:spAutoFit/>
          </a:bodyPr>
          <a:lstStyle/>
          <a:p>
            <a:r>
              <a:rPr lang="en-US" sz="3200" dirty="0">
                <a:solidFill>
                  <a:schemeClr val="bg1"/>
                </a:solidFill>
                <a:latin typeface="+mj-lt"/>
              </a:rPr>
              <a:t>Social Media Post</a:t>
            </a:r>
          </a:p>
        </p:txBody>
      </p:sp>
      <p:pic>
        <p:nvPicPr>
          <p:cNvPr id="5" name="Picture 4">
            <a:extLst>
              <a:ext uri="{FF2B5EF4-FFF2-40B4-BE49-F238E27FC236}">
                <a16:creationId xmlns:a16="http://schemas.microsoft.com/office/drawing/2014/main" id="{F4AE8B14-6FA7-4248-93A9-DF0DD76A3B0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15752" y="1028228"/>
            <a:ext cx="10149148" cy="4801544"/>
          </a:xfrm>
          <a:prstGeom prst="rect">
            <a:avLst/>
          </a:prstGeom>
          <a:ln>
            <a:solidFill>
              <a:schemeClr val="tx1"/>
            </a:solidFill>
            <a:extLst>
              <a:ext uri="{C807C97D-BFC1-408E-A445-0C87EB9F89A2}">
                <ask:lineSketchStyleProps xmlns:ask="http://schemas.microsoft.com/office/drawing/2018/sketchyshapes" sd="991030811">
                  <a:custGeom>
                    <a:avLst/>
                    <a:gdLst>
                      <a:gd name="connsiteX0" fmla="*/ 0 w 10149148"/>
                      <a:gd name="connsiteY0" fmla="*/ 0 h 4801544"/>
                      <a:gd name="connsiteX1" fmla="*/ 495517 w 10149148"/>
                      <a:gd name="connsiteY1" fmla="*/ 0 h 4801544"/>
                      <a:gd name="connsiteX2" fmla="*/ 889543 w 10149148"/>
                      <a:gd name="connsiteY2" fmla="*/ 0 h 4801544"/>
                      <a:gd name="connsiteX3" fmla="*/ 1689535 w 10149148"/>
                      <a:gd name="connsiteY3" fmla="*/ 0 h 4801544"/>
                      <a:gd name="connsiteX4" fmla="*/ 2286543 w 10149148"/>
                      <a:gd name="connsiteY4" fmla="*/ 0 h 4801544"/>
                      <a:gd name="connsiteX5" fmla="*/ 2680569 w 10149148"/>
                      <a:gd name="connsiteY5" fmla="*/ 0 h 4801544"/>
                      <a:gd name="connsiteX6" fmla="*/ 3277578 w 10149148"/>
                      <a:gd name="connsiteY6" fmla="*/ 0 h 4801544"/>
                      <a:gd name="connsiteX7" fmla="*/ 3671604 w 10149148"/>
                      <a:gd name="connsiteY7" fmla="*/ 0 h 4801544"/>
                      <a:gd name="connsiteX8" fmla="*/ 3964138 w 10149148"/>
                      <a:gd name="connsiteY8" fmla="*/ 0 h 4801544"/>
                      <a:gd name="connsiteX9" fmla="*/ 4459655 w 10149148"/>
                      <a:gd name="connsiteY9" fmla="*/ 0 h 4801544"/>
                      <a:gd name="connsiteX10" fmla="*/ 5158155 w 10149148"/>
                      <a:gd name="connsiteY10" fmla="*/ 0 h 4801544"/>
                      <a:gd name="connsiteX11" fmla="*/ 5856655 w 10149148"/>
                      <a:gd name="connsiteY11" fmla="*/ 0 h 4801544"/>
                      <a:gd name="connsiteX12" fmla="*/ 6656647 w 10149148"/>
                      <a:gd name="connsiteY12" fmla="*/ 0 h 4801544"/>
                      <a:gd name="connsiteX13" fmla="*/ 7253656 w 10149148"/>
                      <a:gd name="connsiteY13" fmla="*/ 0 h 4801544"/>
                      <a:gd name="connsiteX14" fmla="*/ 7546190 w 10149148"/>
                      <a:gd name="connsiteY14" fmla="*/ 0 h 4801544"/>
                      <a:gd name="connsiteX15" fmla="*/ 8041707 w 10149148"/>
                      <a:gd name="connsiteY15" fmla="*/ 0 h 4801544"/>
                      <a:gd name="connsiteX16" fmla="*/ 8334242 w 10149148"/>
                      <a:gd name="connsiteY16" fmla="*/ 0 h 4801544"/>
                      <a:gd name="connsiteX17" fmla="*/ 8728267 w 10149148"/>
                      <a:gd name="connsiteY17" fmla="*/ 0 h 4801544"/>
                      <a:gd name="connsiteX18" fmla="*/ 9122293 w 10149148"/>
                      <a:gd name="connsiteY18" fmla="*/ 0 h 4801544"/>
                      <a:gd name="connsiteX19" fmla="*/ 9617810 w 10149148"/>
                      <a:gd name="connsiteY19" fmla="*/ 0 h 4801544"/>
                      <a:gd name="connsiteX20" fmla="*/ 10149148 w 10149148"/>
                      <a:gd name="connsiteY20" fmla="*/ 0 h 4801544"/>
                      <a:gd name="connsiteX21" fmla="*/ 10149148 w 10149148"/>
                      <a:gd name="connsiteY21" fmla="*/ 389459 h 4801544"/>
                      <a:gd name="connsiteX22" fmla="*/ 10149148 w 10149148"/>
                      <a:gd name="connsiteY22" fmla="*/ 922963 h 4801544"/>
                      <a:gd name="connsiteX23" fmla="*/ 10149148 w 10149148"/>
                      <a:gd name="connsiteY23" fmla="*/ 1456468 h 4801544"/>
                      <a:gd name="connsiteX24" fmla="*/ 10149148 w 10149148"/>
                      <a:gd name="connsiteY24" fmla="*/ 1845927 h 4801544"/>
                      <a:gd name="connsiteX25" fmla="*/ 10149148 w 10149148"/>
                      <a:gd name="connsiteY25" fmla="*/ 2235385 h 4801544"/>
                      <a:gd name="connsiteX26" fmla="*/ 10149148 w 10149148"/>
                      <a:gd name="connsiteY26" fmla="*/ 2768890 h 4801544"/>
                      <a:gd name="connsiteX27" fmla="*/ 10149148 w 10149148"/>
                      <a:gd name="connsiteY27" fmla="*/ 3398426 h 4801544"/>
                      <a:gd name="connsiteX28" fmla="*/ 10149148 w 10149148"/>
                      <a:gd name="connsiteY28" fmla="*/ 3787885 h 4801544"/>
                      <a:gd name="connsiteX29" fmla="*/ 10149148 w 10149148"/>
                      <a:gd name="connsiteY29" fmla="*/ 4225359 h 4801544"/>
                      <a:gd name="connsiteX30" fmla="*/ 10149148 w 10149148"/>
                      <a:gd name="connsiteY30" fmla="*/ 4801544 h 4801544"/>
                      <a:gd name="connsiteX31" fmla="*/ 9653631 w 10149148"/>
                      <a:gd name="connsiteY31" fmla="*/ 4801544 h 4801544"/>
                      <a:gd name="connsiteX32" fmla="*/ 8853639 w 10149148"/>
                      <a:gd name="connsiteY32" fmla="*/ 4801544 h 4801544"/>
                      <a:gd name="connsiteX33" fmla="*/ 8155139 w 10149148"/>
                      <a:gd name="connsiteY33" fmla="*/ 4801544 h 4801544"/>
                      <a:gd name="connsiteX34" fmla="*/ 7355147 w 10149148"/>
                      <a:gd name="connsiteY34" fmla="*/ 4801544 h 4801544"/>
                      <a:gd name="connsiteX35" fmla="*/ 6656647 w 10149148"/>
                      <a:gd name="connsiteY35" fmla="*/ 4801544 h 4801544"/>
                      <a:gd name="connsiteX36" fmla="*/ 6262621 w 10149148"/>
                      <a:gd name="connsiteY36" fmla="*/ 4801544 h 4801544"/>
                      <a:gd name="connsiteX37" fmla="*/ 5665613 w 10149148"/>
                      <a:gd name="connsiteY37" fmla="*/ 4801544 h 4801544"/>
                      <a:gd name="connsiteX38" fmla="*/ 5271587 w 10149148"/>
                      <a:gd name="connsiteY38" fmla="*/ 4801544 h 4801544"/>
                      <a:gd name="connsiteX39" fmla="*/ 4877561 w 10149148"/>
                      <a:gd name="connsiteY39" fmla="*/ 4801544 h 4801544"/>
                      <a:gd name="connsiteX40" fmla="*/ 4382044 w 10149148"/>
                      <a:gd name="connsiteY40" fmla="*/ 4801544 h 4801544"/>
                      <a:gd name="connsiteX41" fmla="*/ 3988018 w 10149148"/>
                      <a:gd name="connsiteY41" fmla="*/ 4801544 h 4801544"/>
                      <a:gd name="connsiteX42" fmla="*/ 3289518 w 10149148"/>
                      <a:gd name="connsiteY42" fmla="*/ 4801544 h 4801544"/>
                      <a:gd name="connsiteX43" fmla="*/ 2895492 w 10149148"/>
                      <a:gd name="connsiteY43" fmla="*/ 4801544 h 4801544"/>
                      <a:gd name="connsiteX44" fmla="*/ 2501466 w 10149148"/>
                      <a:gd name="connsiteY44" fmla="*/ 4801544 h 4801544"/>
                      <a:gd name="connsiteX45" fmla="*/ 1701475 w 10149148"/>
                      <a:gd name="connsiteY45" fmla="*/ 4801544 h 4801544"/>
                      <a:gd name="connsiteX46" fmla="*/ 1002975 w 10149148"/>
                      <a:gd name="connsiteY46" fmla="*/ 4801544 h 4801544"/>
                      <a:gd name="connsiteX47" fmla="*/ 0 w 10149148"/>
                      <a:gd name="connsiteY47" fmla="*/ 4801544 h 4801544"/>
                      <a:gd name="connsiteX48" fmla="*/ 0 w 10149148"/>
                      <a:gd name="connsiteY48" fmla="*/ 4220024 h 4801544"/>
                      <a:gd name="connsiteX49" fmla="*/ 0 w 10149148"/>
                      <a:gd name="connsiteY49" fmla="*/ 3590488 h 4801544"/>
                      <a:gd name="connsiteX50" fmla="*/ 0 w 10149148"/>
                      <a:gd name="connsiteY50" fmla="*/ 3104998 h 4801544"/>
                      <a:gd name="connsiteX51" fmla="*/ 0 w 10149148"/>
                      <a:gd name="connsiteY51" fmla="*/ 2475463 h 4801544"/>
                      <a:gd name="connsiteX52" fmla="*/ 0 w 10149148"/>
                      <a:gd name="connsiteY52" fmla="*/ 1893942 h 4801544"/>
                      <a:gd name="connsiteX53" fmla="*/ 0 w 10149148"/>
                      <a:gd name="connsiteY53" fmla="*/ 1264407 h 4801544"/>
                      <a:gd name="connsiteX54" fmla="*/ 0 w 10149148"/>
                      <a:gd name="connsiteY54" fmla="*/ 874948 h 4801544"/>
                      <a:gd name="connsiteX55" fmla="*/ 0 w 10149148"/>
                      <a:gd name="connsiteY55" fmla="*/ 0 h 4801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149148" h="4801544" fill="none" extrusionOk="0">
                        <a:moveTo>
                          <a:pt x="0" y="0"/>
                        </a:moveTo>
                        <a:cubicBezTo>
                          <a:pt x="229189" y="-38179"/>
                          <a:pt x="309569" y="6267"/>
                          <a:pt x="495517" y="0"/>
                        </a:cubicBezTo>
                        <a:cubicBezTo>
                          <a:pt x="681465" y="-6267"/>
                          <a:pt x="785481" y="13346"/>
                          <a:pt x="889543" y="0"/>
                        </a:cubicBezTo>
                        <a:cubicBezTo>
                          <a:pt x="993605" y="-13346"/>
                          <a:pt x="1470760" y="3309"/>
                          <a:pt x="1689535" y="0"/>
                        </a:cubicBezTo>
                        <a:cubicBezTo>
                          <a:pt x="1908310" y="-3309"/>
                          <a:pt x="2111121" y="50264"/>
                          <a:pt x="2286543" y="0"/>
                        </a:cubicBezTo>
                        <a:cubicBezTo>
                          <a:pt x="2461965" y="-50264"/>
                          <a:pt x="2516951" y="4080"/>
                          <a:pt x="2680569" y="0"/>
                        </a:cubicBezTo>
                        <a:cubicBezTo>
                          <a:pt x="2844187" y="-4080"/>
                          <a:pt x="3013690" y="25772"/>
                          <a:pt x="3277578" y="0"/>
                        </a:cubicBezTo>
                        <a:cubicBezTo>
                          <a:pt x="3541466" y="-25772"/>
                          <a:pt x="3565197" y="12193"/>
                          <a:pt x="3671604" y="0"/>
                        </a:cubicBezTo>
                        <a:cubicBezTo>
                          <a:pt x="3778011" y="-12193"/>
                          <a:pt x="3830672" y="11732"/>
                          <a:pt x="3964138" y="0"/>
                        </a:cubicBezTo>
                        <a:cubicBezTo>
                          <a:pt x="4097604" y="-11732"/>
                          <a:pt x="4235788" y="15537"/>
                          <a:pt x="4459655" y="0"/>
                        </a:cubicBezTo>
                        <a:cubicBezTo>
                          <a:pt x="4683522" y="-15537"/>
                          <a:pt x="4836134" y="16064"/>
                          <a:pt x="5158155" y="0"/>
                        </a:cubicBezTo>
                        <a:cubicBezTo>
                          <a:pt x="5480176" y="-16064"/>
                          <a:pt x="5662643" y="58883"/>
                          <a:pt x="5856655" y="0"/>
                        </a:cubicBezTo>
                        <a:cubicBezTo>
                          <a:pt x="6050667" y="-58883"/>
                          <a:pt x="6418685" y="83516"/>
                          <a:pt x="6656647" y="0"/>
                        </a:cubicBezTo>
                        <a:cubicBezTo>
                          <a:pt x="6894609" y="-83516"/>
                          <a:pt x="7111212" y="1255"/>
                          <a:pt x="7253656" y="0"/>
                        </a:cubicBezTo>
                        <a:cubicBezTo>
                          <a:pt x="7396100" y="-1255"/>
                          <a:pt x="7422806" y="30501"/>
                          <a:pt x="7546190" y="0"/>
                        </a:cubicBezTo>
                        <a:cubicBezTo>
                          <a:pt x="7669574" y="-30501"/>
                          <a:pt x="7936519" y="50758"/>
                          <a:pt x="8041707" y="0"/>
                        </a:cubicBezTo>
                        <a:cubicBezTo>
                          <a:pt x="8146895" y="-50758"/>
                          <a:pt x="8222766" y="15165"/>
                          <a:pt x="8334242" y="0"/>
                        </a:cubicBezTo>
                        <a:cubicBezTo>
                          <a:pt x="8445719" y="-15165"/>
                          <a:pt x="8553165" y="761"/>
                          <a:pt x="8728267" y="0"/>
                        </a:cubicBezTo>
                        <a:cubicBezTo>
                          <a:pt x="8903369" y="-761"/>
                          <a:pt x="8977960" y="2370"/>
                          <a:pt x="9122293" y="0"/>
                        </a:cubicBezTo>
                        <a:cubicBezTo>
                          <a:pt x="9266626" y="-2370"/>
                          <a:pt x="9434250" y="44043"/>
                          <a:pt x="9617810" y="0"/>
                        </a:cubicBezTo>
                        <a:cubicBezTo>
                          <a:pt x="9801370" y="-44043"/>
                          <a:pt x="9994820" y="54935"/>
                          <a:pt x="10149148" y="0"/>
                        </a:cubicBezTo>
                        <a:cubicBezTo>
                          <a:pt x="10190757" y="162966"/>
                          <a:pt x="10103324" y="302705"/>
                          <a:pt x="10149148" y="389459"/>
                        </a:cubicBezTo>
                        <a:cubicBezTo>
                          <a:pt x="10194972" y="476213"/>
                          <a:pt x="10092281" y="769489"/>
                          <a:pt x="10149148" y="922963"/>
                        </a:cubicBezTo>
                        <a:cubicBezTo>
                          <a:pt x="10206015" y="1076437"/>
                          <a:pt x="10089102" y="1296399"/>
                          <a:pt x="10149148" y="1456468"/>
                        </a:cubicBezTo>
                        <a:cubicBezTo>
                          <a:pt x="10209194" y="1616537"/>
                          <a:pt x="10130070" y="1747640"/>
                          <a:pt x="10149148" y="1845927"/>
                        </a:cubicBezTo>
                        <a:cubicBezTo>
                          <a:pt x="10168226" y="1944214"/>
                          <a:pt x="10103593" y="2102219"/>
                          <a:pt x="10149148" y="2235385"/>
                        </a:cubicBezTo>
                        <a:cubicBezTo>
                          <a:pt x="10194703" y="2368551"/>
                          <a:pt x="10136678" y="2642961"/>
                          <a:pt x="10149148" y="2768890"/>
                        </a:cubicBezTo>
                        <a:cubicBezTo>
                          <a:pt x="10161618" y="2894819"/>
                          <a:pt x="10110481" y="3172299"/>
                          <a:pt x="10149148" y="3398426"/>
                        </a:cubicBezTo>
                        <a:cubicBezTo>
                          <a:pt x="10187815" y="3624553"/>
                          <a:pt x="10115530" y="3623909"/>
                          <a:pt x="10149148" y="3787885"/>
                        </a:cubicBezTo>
                        <a:cubicBezTo>
                          <a:pt x="10182766" y="3951861"/>
                          <a:pt x="10107467" y="4110867"/>
                          <a:pt x="10149148" y="4225359"/>
                        </a:cubicBezTo>
                        <a:cubicBezTo>
                          <a:pt x="10190829" y="4339851"/>
                          <a:pt x="10112600" y="4621339"/>
                          <a:pt x="10149148" y="4801544"/>
                        </a:cubicBezTo>
                        <a:cubicBezTo>
                          <a:pt x="10008093" y="4844435"/>
                          <a:pt x="9886935" y="4788407"/>
                          <a:pt x="9653631" y="4801544"/>
                        </a:cubicBezTo>
                        <a:cubicBezTo>
                          <a:pt x="9420327" y="4814681"/>
                          <a:pt x="9113603" y="4713768"/>
                          <a:pt x="8853639" y="4801544"/>
                        </a:cubicBezTo>
                        <a:cubicBezTo>
                          <a:pt x="8593675" y="4889320"/>
                          <a:pt x="8312161" y="4759534"/>
                          <a:pt x="8155139" y="4801544"/>
                        </a:cubicBezTo>
                        <a:cubicBezTo>
                          <a:pt x="7998117" y="4843554"/>
                          <a:pt x="7570289" y="4736292"/>
                          <a:pt x="7355147" y="4801544"/>
                        </a:cubicBezTo>
                        <a:cubicBezTo>
                          <a:pt x="7140005" y="4866796"/>
                          <a:pt x="6986869" y="4729994"/>
                          <a:pt x="6656647" y="4801544"/>
                        </a:cubicBezTo>
                        <a:cubicBezTo>
                          <a:pt x="6326425" y="4873094"/>
                          <a:pt x="6441847" y="4770799"/>
                          <a:pt x="6262621" y="4801544"/>
                        </a:cubicBezTo>
                        <a:cubicBezTo>
                          <a:pt x="6083395" y="4832289"/>
                          <a:pt x="5818336" y="4776117"/>
                          <a:pt x="5665613" y="4801544"/>
                        </a:cubicBezTo>
                        <a:cubicBezTo>
                          <a:pt x="5512890" y="4826971"/>
                          <a:pt x="5411576" y="4778347"/>
                          <a:pt x="5271587" y="4801544"/>
                        </a:cubicBezTo>
                        <a:cubicBezTo>
                          <a:pt x="5131598" y="4824741"/>
                          <a:pt x="4962579" y="4767725"/>
                          <a:pt x="4877561" y="4801544"/>
                        </a:cubicBezTo>
                        <a:cubicBezTo>
                          <a:pt x="4792543" y="4835363"/>
                          <a:pt x="4602053" y="4754330"/>
                          <a:pt x="4382044" y="4801544"/>
                        </a:cubicBezTo>
                        <a:cubicBezTo>
                          <a:pt x="4162035" y="4848758"/>
                          <a:pt x="4153796" y="4789020"/>
                          <a:pt x="3988018" y="4801544"/>
                        </a:cubicBezTo>
                        <a:cubicBezTo>
                          <a:pt x="3822240" y="4814068"/>
                          <a:pt x="3442924" y="4781088"/>
                          <a:pt x="3289518" y="4801544"/>
                        </a:cubicBezTo>
                        <a:cubicBezTo>
                          <a:pt x="3136112" y="4822000"/>
                          <a:pt x="3003769" y="4786252"/>
                          <a:pt x="2895492" y="4801544"/>
                        </a:cubicBezTo>
                        <a:cubicBezTo>
                          <a:pt x="2787215" y="4816836"/>
                          <a:pt x="2693193" y="4777018"/>
                          <a:pt x="2501466" y="4801544"/>
                        </a:cubicBezTo>
                        <a:cubicBezTo>
                          <a:pt x="2309739" y="4826070"/>
                          <a:pt x="2001342" y="4729179"/>
                          <a:pt x="1701475" y="4801544"/>
                        </a:cubicBezTo>
                        <a:cubicBezTo>
                          <a:pt x="1401608" y="4873909"/>
                          <a:pt x="1223106" y="4748829"/>
                          <a:pt x="1002975" y="4801544"/>
                        </a:cubicBezTo>
                        <a:cubicBezTo>
                          <a:pt x="782844" y="4854259"/>
                          <a:pt x="384034" y="4689314"/>
                          <a:pt x="0" y="4801544"/>
                        </a:cubicBezTo>
                        <a:cubicBezTo>
                          <a:pt x="-45615" y="4622222"/>
                          <a:pt x="22449" y="4468586"/>
                          <a:pt x="0" y="4220024"/>
                        </a:cubicBezTo>
                        <a:cubicBezTo>
                          <a:pt x="-22449" y="3971462"/>
                          <a:pt x="63432" y="3846769"/>
                          <a:pt x="0" y="3590488"/>
                        </a:cubicBezTo>
                        <a:cubicBezTo>
                          <a:pt x="-63432" y="3334207"/>
                          <a:pt x="36935" y="3303458"/>
                          <a:pt x="0" y="3104998"/>
                        </a:cubicBezTo>
                        <a:cubicBezTo>
                          <a:pt x="-36935" y="2906538"/>
                          <a:pt x="28962" y="2601755"/>
                          <a:pt x="0" y="2475463"/>
                        </a:cubicBezTo>
                        <a:cubicBezTo>
                          <a:pt x="-28962" y="2349171"/>
                          <a:pt x="6198" y="2033088"/>
                          <a:pt x="0" y="1893942"/>
                        </a:cubicBezTo>
                        <a:cubicBezTo>
                          <a:pt x="-6198" y="1754796"/>
                          <a:pt x="29050" y="1566965"/>
                          <a:pt x="0" y="1264407"/>
                        </a:cubicBezTo>
                        <a:cubicBezTo>
                          <a:pt x="-29050" y="961849"/>
                          <a:pt x="29243" y="1000616"/>
                          <a:pt x="0" y="874948"/>
                        </a:cubicBezTo>
                        <a:cubicBezTo>
                          <a:pt x="-29243" y="749280"/>
                          <a:pt x="31353" y="182512"/>
                          <a:pt x="0" y="0"/>
                        </a:cubicBezTo>
                        <a:close/>
                      </a:path>
                      <a:path w="10149148" h="4801544" stroke="0" extrusionOk="0">
                        <a:moveTo>
                          <a:pt x="0" y="0"/>
                        </a:moveTo>
                        <a:cubicBezTo>
                          <a:pt x="103877" y="-18753"/>
                          <a:pt x="186632" y="466"/>
                          <a:pt x="292534" y="0"/>
                        </a:cubicBezTo>
                        <a:cubicBezTo>
                          <a:pt x="398436" y="-466"/>
                          <a:pt x="663476" y="38108"/>
                          <a:pt x="991034" y="0"/>
                        </a:cubicBezTo>
                        <a:cubicBezTo>
                          <a:pt x="1318592" y="-38108"/>
                          <a:pt x="1413055" y="57972"/>
                          <a:pt x="1588043" y="0"/>
                        </a:cubicBezTo>
                        <a:cubicBezTo>
                          <a:pt x="1763031" y="-57972"/>
                          <a:pt x="1870168" y="1479"/>
                          <a:pt x="1982069" y="0"/>
                        </a:cubicBezTo>
                        <a:cubicBezTo>
                          <a:pt x="2093970" y="-1479"/>
                          <a:pt x="2370835" y="66963"/>
                          <a:pt x="2680569" y="0"/>
                        </a:cubicBezTo>
                        <a:cubicBezTo>
                          <a:pt x="2990303" y="-66963"/>
                          <a:pt x="3142121" y="33465"/>
                          <a:pt x="3480561" y="0"/>
                        </a:cubicBezTo>
                        <a:cubicBezTo>
                          <a:pt x="3819001" y="-33465"/>
                          <a:pt x="3774774" y="40395"/>
                          <a:pt x="3874587" y="0"/>
                        </a:cubicBezTo>
                        <a:cubicBezTo>
                          <a:pt x="3974400" y="-40395"/>
                          <a:pt x="4365931" y="29683"/>
                          <a:pt x="4674578" y="0"/>
                        </a:cubicBezTo>
                        <a:cubicBezTo>
                          <a:pt x="4983225" y="-29683"/>
                          <a:pt x="5016336" y="62166"/>
                          <a:pt x="5271587" y="0"/>
                        </a:cubicBezTo>
                        <a:cubicBezTo>
                          <a:pt x="5526838" y="-62166"/>
                          <a:pt x="5835836" y="16926"/>
                          <a:pt x="6071579" y="0"/>
                        </a:cubicBezTo>
                        <a:cubicBezTo>
                          <a:pt x="6307322" y="-16926"/>
                          <a:pt x="6372886" y="37142"/>
                          <a:pt x="6567096" y="0"/>
                        </a:cubicBezTo>
                        <a:cubicBezTo>
                          <a:pt x="6761306" y="-37142"/>
                          <a:pt x="6732640" y="28094"/>
                          <a:pt x="6859630" y="0"/>
                        </a:cubicBezTo>
                        <a:cubicBezTo>
                          <a:pt x="6986620" y="-28094"/>
                          <a:pt x="7375864" y="565"/>
                          <a:pt x="7659622" y="0"/>
                        </a:cubicBezTo>
                        <a:cubicBezTo>
                          <a:pt x="7943380" y="-565"/>
                          <a:pt x="8115295" y="26553"/>
                          <a:pt x="8256630" y="0"/>
                        </a:cubicBezTo>
                        <a:cubicBezTo>
                          <a:pt x="8397965" y="-26553"/>
                          <a:pt x="8611016" y="38288"/>
                          <a:pt x="8752148" y="0"/>
                        </a:cubicBezTo>
                        <a:cubicBezTo>
                          <a:pt x="8893280" y="-38288"/>
                          <a:pt x="9214936" y="45280"/>
                          <a:pt x="9349156" y="0"/>
                        </a:cubicBezTo>
                        <a:cubicBezTo>
                          <a:pt x="9483376" y="-45280"/>
                          <a:pt x="9795093" y="60739"/>
                          <a:pt x="10149148" y="0"/>
                        </a:cubicBezTo>
                        <a:cubicBezTo>
                          <a:pt x="10181031" y="221193"/>
                          <a:pt x="10115636" y="320085"/>
                          <a:pt x="10149148" y="581520"/>
                        </a:cubicBezTo>
                        <a:cubicBezTo>
                          <a:pt x="10182660" y="842955"/>
                          <a:pt x="10114324" y="815845"/>
                          <a:pt x="10149148" y="1018994"/>
                        </a:cubicBezTo>
                        <a:cubicBezTo>
                          <a:pt x="10183972" y="1222143"/>
                          <a:pt x="10148118" y="1404240"/>
                          <a:pt x="10149148" y="1504484"/>
                        </a:cubicBezTo>
                        <a:cubicBezTo>
                          <a:pt x="10150178" y="1604728"/>
                          <a:pt x="10115301" y="1828659"/>
                          <a:pt x="10149148" y="1941958"/>
                        </a:cubicBezTo>
                        <a:cubicBezTo>
                          <a:pt x="10182995" y="2055257"/>
                          <a:pt x="10115349" y="2205667"/>
                          <a:pt x="10149148" y="2331416"/>
                        </a:cubicBezTo>
                        <a:cubicBezTo>
                          <a:pt x="10182947" y="2457165"/>
                          <a:pt x="10092574" y="2711475"/>
                          <a:pt x="10149148" y="2912937"/>
                        </a:cubicBezTo>
                        <a:cubicBezTo>
                          <a:pt x="10205722" y="3114399"/>
                          <a:pt x="10086412" y="3379463"/>
                          <a:pt x="10149148" y="3542472"/>
                        </a:cubicBezTo>
                        <a:cubicBezTo>
                          <a:pt x="10211884" y="3705481"/>
                          <a:pt x="10103950" y="3937639"/>
                          <a:pt x="10149148" y="4075977"/>
                        </a:cubicBezTo>
                        <a:cubicBezTo>
                          <a:pt x="10194346" y="4214316"/>
                          <a:pt x="10093488" y="4517198"/>
                          <a:pt x="10149148" y="4801544"/>
                        </a:cubicBezTo>
                        <a:cubicBezTo>
                          <a:pt x="10041773" y="4818852"/>
                          <a:pt x="9889260" y="4792672"/>
                          <a:pt x="9653631" y="4801544"/>
                        </a:cubicBezTo>
                        <a:cubicBezTo>
                          <a:pt x="9418002" y="4810416"/>
                          <a:pt x="9324023" y="4743606"/>
                          <a:pt x="9158114" y="4801544"/>
                        </a:cubicBezTo>
                        <a:cubicBezTo>
                          <a:pt x="8992205" y="4859482"/>
                          <a:pt x="8823355" y="4771076"/>
                          <a:pt x="8561105" y="4801544"/>
                        </a:cubicBezTo>
                        <a:cubicBezTo>
                          <a:pt x="8298855" y="4832012"/>
                          <a:pt x="8250482" y="4754958"/>
                          <a:pt x="8167079" y="4801544"/>
                        </a:cubicBezTo>
                        <a:cubicBezTo>
                          <a:pt x="8083676" y="4848130"/>
                          <a:pt x="7765001" y="4772515"/>
                          <a:pt x="7468579" y="4801544"/>
                        </a:cubicBezTo>
                        <a:cubicBezTo>
                          <a:pt x="7172157" y="4830573"/>
                          <a:pt x="7182719" y="4792495"/>
                          <a:pt x="7074553" y="4801544"/>
                        </a:cubicBezTo>
                        <a:cubicBezTo>
                          <a:pt x="6966387" y="4810593"/>
                          <a:pt x="6696981" y="4762891"/>
                          <a:pt x="6477544" y="4801544"/>
                        </a:cubicBezTo>
                        <a:cubicBezTo>
                          <a:pt x="6258107" y="4840197"/>
                          <a:pt x="6107916" y="4780590"/>
                          <a:pt x="5880536" y="4801544"/>
                        </a:cubicBezTo>
                        <a:cubicBezTo>
                          <a:pt x="5653156" y="4822498"/>
                          <a:pt x="5635787" y="4794082"/>
                          <a:pt x="5486510" y="4801544"/>
                        </a:cubicBezTo>
                        <a:cubicBezTo>
                          <a:pt x="5337233" y="4809006"/>
                          <a:pt x="5252664" y="4797078"/>
                          <a:pt x="5092484" y="4801544"/>
                        </a:cubicBezTo>
                        <a:cubicBezTo>
                          <a:pt x="4932304" y="4806010"/>
                          <a:pt x="4748944" y="4778213"/>
                          <a:pt x="4495476" y="4801544"/>
                        </a:cubicBezTo>
                        <a:cubicBezTo>
                          <a:pt x="4242008" y="4824875"/>
                          <a:pt x="4118314" y="4763823"/>
                          <a:pt x="3898467" y="4801544"/>
                        </a:cubicBezTo>
                        <a:cubicBezTo>
                          <a:pt x="3678620" y="4839265"/>
                          <a:pt x="3306650" y="4785456"/>
                          <a:pt x="3098475" y="4801544"/>
                        </a:cubicBezTo>
                        <a:cubicBezTo>
                          <a:pt x="2890300" y="4817632"/>
                          <a:pt x="2928810" y="4780912"/>
                          <a:pt x="2805941" y="4801544"/>
                        </a:cubicBezTo>
                        <a:cubicBezTo>
                          <a:pt x="2683072" y="4822176"/>
                          <a:pt x="2338395" y="4739397"/>
                          <a:pt x="2107441" y="4801544"/>
                        </a:cubicBezTo>
                        <a:cubicBezTo>
                          <a:pt x="1876487" y="4863691"/>
                          <a:pt x="1658163" y="4792702"/>
                          <a:pt x="1408941" y="4801544"/>
                        </a:cubicBezTo>
                        <a:cubicBezTo>
                          <a:pt x="1159719" y="4810386"/>
                          <a:pt x="1110963" y="4765240"/>
                          <a:pt x="1014915" y="4801544"/>
                        </a:cubicBezTo>
                        <a:cubicBezTo>
                          <a:pt x="918867" y="4837848"/>
                          <a:pt x="755449" y="4756075"/>
                          <a:pt x="620889" y="4801544"/>
                        </a:cubicBezTo>
                        <a:cubicBezTo>
                          <a:pt x="486329" y="4847013"/>
                          <a:pt x="269991" y="4782051"/>
                          <a:pt x="0" y="4801544"/>
                        </a:cubicBezTo>
                        <a:cubicBezTo>
                          <a:pt x="-5773" y="4688443"/>
                          <a:pt x="4233" y="4449098"/>
                          <a:pt x="0" y="4316055"/>
                        </a:cubicBezTo>
                        <a:cubicBezTo>
                          <a:pt x="-4233" y="4183012"/>
                          <a:pt x="17637" y="3883691"/>
                          <a:pt x="0" y="3734534"/>
                        </a:cubicBezTo>
                        <a:cubicBezTo>
                          <a:pt x="-17637" y="3585377"/>
                          <a:pt x="62246" y="3410920"/>
                          <a:pt x="0" y="3201029"/>
                        </a:cubicBezTo>
                        <a:cubicBezTo>
                          <a:pt x="-62246" y="2991139"/>
                          <a:pt x="52434" y="2974972"/>
                          <a:pt x="0" y="2763555"/>
                        </a:cubicBezTo>
                        <a:cubicBezTo>
                          <a:pt x="-52434" y="2552138"/>
                          <a:pt x="39651" y="2489666"/>
                          <a:pt x="0" y="2278066"/>
                        </a:cubicBezTo>
                        <a:cubicBezTo>
                          <a:pt x="-39651" y="2066466"/>
                          <a:pt x="22848" y="2061876"/>
                          <a:pt x="0" y="1888607"/>
                        </a:cubicBezTo>
                        <a:cubicBezTo>
                          <a:pt x="-22848" y="1715338"/>
                          <a:pt x="3674" y="1621150"/>
                          <a:pt x="0" y="1403118"/>
                        </a:cubicBezTo>
                        <a:cubicBezTo>
                          <a:pt x="-3674" y="1185086"/>
                          <a:pt x="45041" y="1058749"/>
                          <a:pt x="0" y="965644"/>
                        </a:cubicBezTo>
                        <a:cubicBezTo>
                          <a:pt x="-45041" y="872539"/>
                          <a:pt x="37086" y="711693"/>
                          <a:pt x="0" y="576185"/>
                        </a:cubicBezTo>
                        <a:cubicBezTo>
                          <a:pt x="-37086" y="440677"/>
                          <a:pt x="48368" y="246199"/>
                          <a:pt x="0" y="0"/>
                        </a:cubicBezTo>
                        <a:close/>
                      </a:path>
                    </a:pathLst>
                  </a:custGeom>
                  <ask:type>
                    <ask:lineSketchScribble/>
                  </ask:type>
                </ask:lineSketchStyleProps>
              </a:ext>
            </a:extLst>
          </a:ln>
          <a:effectLst>
            <a:softEdge rad="0"/>
          </a:effectLst>
        </p:spPr>
      </p:pic>
      <p:sp>
        <p:nvSpPr>
          <p:cNvPr id="6" name="TextBox 5">
            <a:extLst>
              <a:ext uri="{FF2B5EF4-FFF2-40B4-BE49-F238E27FC236}">
                <a16:creationId xmlns:a16="http://schemas.microsoft.com/office/drawing/2014/main" id="{A03BFC7C-3C32-F744-B368-8F8FE3693EF4}"/>
              </a:ext>
            </a:extLst>
          </p:cNvPr>
          <p:cNvSpPr txBox="1"/>
          <p:nvPr/>
        </p:nvSpPr>
        <p:spPr>
          <a:xfrm>
            <a:off x="6520486" y="1712575"/>
            <a:ext cx="4264565" cy="461665"/>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sz="2400" dirty="0">
                <a:solidFill>
                  <a:schemeClr val="bg1"/>
                </a:solidFill>
              </a:rPr>
              <a:t>My follow-up: Modify for Twitter</a:t>
            </a:r>
          </a:p>
        </p:txBody>
      </p:sp>
      <p:sp>
        <p:nvSpPr>
          <p:cNvPr id="7" name="TextBox 6">
            <a:extLst>
              <a:ext uri="{FF2B5EF4-FFF2-40B4-BE49-F238E27FC236}">
                <a16:creationId xmlns:a16="http://schemas.microsoft.com/office/drawing/2014/main" id="{1768C94E-6F6D-8C46-8F1B-D5CD31EAB780}"/>
              </a:ext>
            </a:extLst>
          </p:cNvPr>
          <p:cNvSpPr txBox="1"/>
          <p:nvPr/>
        </p:nvSpPr>
        <p:spPr>
          <a:xfrm>
            <a:off x="7169446" y="5053926"/>
            <a:ext cx="3615605" cy="461665"/>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sz="2400" dirty="0">
                <a:solidFill>
                  <a:schemeClr val="bg1"/>
                </a:solidFill>
              </a:rPr>
              <a:t>Its response: A smaller post</a:t>
            </a:r>
          </a:p>
        </p:txBody>
      </p:sp>
    </p:spTree>
    <p:extLst>
      <p:ext uri="{BB962C8B-B14F-4D97-AF65-F5344CB8AC3E}">
        <p14:creationId xmlns:p14="http://schemas.microsoft.com/office/powerpoint/2010/main" val="18400124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4D179-B22F-0A45-84AE-34D6A1783AC4}"/>
              </a:ext>
            </a:extLst>
          </p:cNvPr>
          <p:cNvSpPr>
            <a:spLocks noGrp="1"/>
          </p:cNvSpPr>
          <p:nvPr>
            <p:ph type="title"/>
          </p:nvPr>
        </p:nvSpPr>
        <p:spPr/>
        <p:txBody>
          <a:bodyPr/>
          <a:lstStyle/>
          <a:p>
            <a:r>
              <a:rPr lang="en-US" dirty="0"/>
              <a:t>What about the Photo …</a:t>
            </a:r>
          </a:p>
        </p:txBody>
      </p:sp>
      <p:pic>
        <p:nvPicPr>
          <p:cNvPr id="7" name="Picture 6">
            <a:extLst>
              <a:ext uri="{FF2B5EF4-FFF2-40B4-BE49-F238E27FC236}">
                <a16:creationId xmlns:a16="http://schemas.microsoft.com/office/drawing/2014/main" id="{651E66A0-9F2F-2A44-A976-697FD4A61D1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8200" y="2486024"/>
            <a:ext cx="4533900" cy="3045749"/>
          </a:xfrm>
          <a:prstGeom prst="rect">
            <a:avLst/>
          </a:prstGeom>
          <a:ln>
            <a:solidFill>
              <a:schemeClr val="tx1"/>
            </a:solidFill>
            <a:extLst>
              <a:ext uri="{C807C97D-BFC1-408E-A445-0C87EB9F89A2}">
                <ask:lineSketchStyleProps xmlns:ask="http://schemas.microsoft.com/office/drawing/2018/sketchyshapes" sd="991030811">
                  <a:custGeom>
                    <a:avLst/>
                    <a:gdLst>
                      <a:gd name="connsiteX0" fmla="*/ 0 w 4533900"/>
                      <a:gd name="connsiteY0" fmla="*/ 0 h 3045749"/>
                      <a:gd name="connsiteX1" fmla="*/ 657416 w 4533900"/>
                      <a:gd name="connsiteY1" fmla="*/ 0 h 3045749"/>
                      <a:gd name="connsiteX2" fmla="*/ 1269492 w 4533900"/>
                      <a:gd name="connsiteY2" fmla="*/ 0 h 3045749"/>
                      <a:gd name="connsiteX3" fmla="*/ 1745552 w 4533900"/>
                      <a:gd name="connsiteY3" fmla="*/ 0 h 3045749"/>
                      <a:gd name="connsiteX4" fmla="*/ 2357628 w 4533900"/>
                      <a:gd name="connsiteY4" fmla="*/ 0 h 3045749"/>
                      <a:gd name="connsiteX5" fmla="*/ 2833688 w 4533900"/>
                      <a:gd name="connsiteY5" fmla="*/ 0 h 3045749"/>
                      <a:gd name="connsiteX6" fmla="*/ 3491103 w 4533900"/>
                      <a:gd name="connsiteY6" fmla="*/ 0 h 3045749"/>
                      <a:gd name="connsiteX7" fmla="*/ 4012502 w 4533900"/>
                      <a:gd name="connsiteY7" fmla="*/ 0 h 3045749"/>
                      <a:gd name="connsiteX8" fmla="*/ 4533900 w 4533900"/>
                      <a:gd name="connsiteY8" fmla="*/ 0 h 3045749"/>
                      <a:gd name="connsiteX9" fmla="*/ 4533900 w 4533900"/>
                      <a:gd name="connsiteY9" fmla="*/ 477167 h 3045749"/>
                      <a:gd name="connsiteX10" fmla="*/ 4533900 w 4533900"/>
                      <a:gd name="connsiteY10" fmla="*/ 1045707 h 3045749"/>
                      <a:gd name="connsiteX11" fmla="*/ 4533900 w 4533900"/>
                      <a:gd name="connsiteY11" fmla="*/ 1461960 h 3045749"/>
                      <a:gd name="connsiteX12" fmla="*/ 4533900 w 4533900"/>
                      <a:gd name="connsiteY12" fmla="*/ 2000042 h 3045749"/>
                      <a:gd name="connsiteX13" fmla="*/ 4533900 w 4533900"/>
                      <a:gd name="connsiteY13" fmla="*/ 2538124 h 3045749"/>
                      <a:gd name="connsiteX14" fmla="*/ 4533900 w 4533900"/>
                      <a:gd name="connsiteY14" fmla="*/ 3045749 h 3045749"/>
                      <a:gd name="connsiteX15" fmla="*/ 4057841 w 4533900"/>
                      <a:gd name="connsiteY15" fmla="*/ 3045749 h 3045749"/>
                      <a:gd name="connsiteX16" fmla="*/ 3400425 w 4533900"/>
                      <a:gd name="connsiteY16" fmla="*/ 3045749 h 3045749"/>
                      <a:gd name="connsiteX17" fmla="*/ 2969705 w 4533900"/>
                      <a:gd name="connsiteY17" fmla="*/ 3045749 h 3045749"/>
                      <a:gd name="connsiteX18" fmla="*/ 2357628 w 4533900"/>
                      <a:gd name="connsiteY18" fmla="*/ 3045749 h 3045749"/>
                      <a:gd name="connsiteX19" fmla="*/ 1790891 w 4533900"/>
                      <a:gd name="connsiteY19" fmla="*/ 3045749 h 3045749"/>
                      <a:gd name="connsiteX20" fmla="*/ 1314831 w 4533900"/>
                      <a:gd name="connsiteY20" fmla="*/ 3045749 h 3045749"/>
                      <a:gd name="connsiteX21" fmla="*/ 793433 w 4533900"/>
                      <a:gd name="connsiteY21" fmla="*/ 3045749 h 3045749"/>
                      <a:gd name="connsiteX22" fmla="*/ 0 w 4533900"/>
                      <a:gd name="connsiteY22" fmla="*/ 3045749 h 3045749"/>
                      <a:gd name="connsiteX23" fmla="*/ 0 w 4533900"/>
                      <a:gd name="connsiteY23" fmla="*/ 2568582 h 3045749"/>
                      <a:gd name="connsiteX24" fmla="*/ 0 w 4533900"/>
                      <a:gd name="connsiteY24" fmla="*/ 2030499 h 3045749"/>
                      <a:gd name="connsiteX25" fmla="*/ 0 w 4533900"/>
                      <a:gd name="connsiteY25" fmla="*/ 1553332 h 3045749"/>
                      <a:gd name="connsiteX26" fmla="*/ 0 w 4533900"/>
                      <a:gd name="connsiteY26" fmla="*/ 1015250 h 3045749"/>
                      <a:gd name="connsiteX27" fmla="*/ 0 w 4533900"/>
                      <a:gd name="connsiteY27" fmla="*/ 538082 h 3045749"/>
                      <a:gd name="connsiteX28" fmla="*/ 0 w 4533900"/>
                      <a:gd name="connsiteY28" fmla="*/ 0 h 304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33900" h="3045749" fill="none" extrusionOk="0">
                        <a:moveTo>
                          <a:pt x="0" y="0"/>
                        </a:moveTo>
                        <a:cubicBezTo>
                          <a:pt x="256702" y="-13887"/>
                          <a:pt x="497370" y="25639"/>
                          <a:pt x="657416" y="0"/>
                        </a:cubicBezTo>
                        <a:cubicBezTo>
                          <a:pt x="817462" y="-25639"/>
                          <a:pt x="985672" y="19730"/>
                          <a:pt x="1269492" y="0"/>
                        </a:cubicBezTo>
                        <a:cubicBezTo>
                          <a:pt x="1553312" y="-19730"/>
                          <a:pt x="1625622" y="15399"/>
                          <a:pt x="1745552" y="0"/>
                        </a:cubicBezTo>
                        <a:cubicBezTo>
                          <a:pt x="1865482" y="-15399"/>
                          <a:pt x="2176534" y="69025"/>
                          <a:pt x="2357628" y="0"/>
                        </a:cubicBezTo>
                        <a:cubicBezTo>
                          <a:pt x="2538722" y="-69025"/>
                          <a:pt x="2650861" y="22723"/>
                          <a:pt x="2833688" y="0"/>
                        </a:cubicBezTo>
                        <a:cubicBezTo>
                          <a:pt x="3016515" y="-22723"/>
                          <a:pt x="3165053" y="75863"/>
                          <a:pt x="3491103" y="0"/>
                        </a:cubicBezTo>
                        <a:cubicBezTo>
                          <a:pt x="3817154" y="-75863"/>
                          <a:pt x="3828443" y="51254"/>
                          <a:pt x="4012502" y="0"/>
                        </a:cubicBezTo>
                        <a:cubicBezTo>
                          <a:pt x="4196561" y="-51254"/>
                          <a:pt x="4292478" y="27611"/>
                          <a:pt x="4533900" y="0"/>
                        </a:cubicBezTo>
                        <a:cubicBezTo>
                          <a:pt x="4578604" y="129514"/>
                          <a:pt x="4517223" y="273155"/>
                          <a:pt x="4533900" y="477167"/>
                        </a:cubicBezTo>
                        <a:cubicBezTo>
                          <a:pt x="4550577" y="681179"/>
                          <a:pt x="4511865" y="870604"/>
                          <a:pt x="4533900" y="1045707"/>
                        </a:cubicBezTo>
                        <a:cubicBezTo>
                          <a:pt x="4555935" y="1220810"/>
                          <a:pt x="4507398" y="1307714"/>
                          <a:pt x="4533900" y="1461960"/>
                        </a:cubicBezTo>
                        <a:cubicBezTo>
                          <a:pt x="4560402" y="1616206"/>
                          <a:pt x="4502691" y="1747560"/>
                          <a:pt x="4533900" y="2000042"/>
                        </a:cubicBezTo>
                        <a:cubicBezTo>
                          <a:pt x="4565109" y="2252524"/>
                          <a:pt x="4526788" y="2409555"/>
                          <a:pt x="4533900" y="2538124"/>
                        </a:cubicBezTo>
                        <a:cubicBezTo>
                          <a:pt x="4541012" y="2666693"/>
                          <a:pt x="4521319" y="2792776"/>
                          <a:pt x="4533900" y="3045749"/>
                        </a:cubicBezTo>
                        <a:cubicBezTo>
                          <a:pt x="4399771" y="3057262"/>
                          <a:pt x="4290226" y="3035227"/>
                          <a:pt x="4057841" y="3045749"/>
                        </a:cubicBezTo>
                        <a:cubicBezTo>
                          <a:pt x="3825456" y="3056271"/>
                          <a:pt x="3641258" y="3001484"/>
                          <a:pt x="3400425" y="3045749"/>
                        </a:cubicBezTo>
                        <a:cubicBezTo>
                          <a:pt x="3159592" y="3090014"/>
                          <a:pt x="3142653" y="3039705"/>
                          <a:pt x="2969705" y="3045749"/>
                        </a:cubicBezTo>
                        <a:cubicBezTo>
                          <a:pt x="2796757" y="3051793"/>
                          <a:pt x="2505824" y="3025356"/>
                          <a:pt x="2357628" y="3045749"/>
                        </a:cubicBezTo>
                        <a:cubicBezTo>
                          <a:pt x="2209432" y="3066142"/>
                          <a:pt x="1956500" y="3035841"/>
                          <a:pt x="1790891" y="3045749"/>
                        </a:cubicBezTo>
                        <a:cubicBezTo>
                          <a:pt x="1625282" y="3055657"/>
                          <a:pt x="1446534" y="3012781"/>
                          <a:pt x="1314831" y="3045749"/>
                        </a:cubicBezTo>
                        <a:cubicBezTo>
                          <a:pt x="1183128" y="3078717"/>
                          <a:pt x="956183" y="2986454"/>
                          <a:pt x="793433" y="3045749"/>
                        </a:cubicBezTo>
                        <a:cubicBezTo>
                          <a:pt x="630683" y="3105044"/>
                          <a:pt x="352481" y="2967598"/>
                          <a:pt x="0" y="3045749"/>
                        </a:cubicBezTo>
                        <a:cubicBezTo>
                          <a:pt x="-42257" y="2888719"/>
                          <a:pt x="13638" y="2742993"/>
                          <a:pt x="0" y="2568582"/>
                        </a:cubicBezTo>
                        <a:cubicBezTo>
                          <a:pt x="-13638" y="2394171"/>
                          <a:pt x="36362" y="2219169"/>
                          <a:pt x="0" y="2030499"/>
                        </a:cubicBezTo>
                        <a:cubicBezTo>
                          <a:pt x="-36362" y="1841829"/>
                          <a:pt x="51366" y="1741715"/>
                          <a:pt x="0" y="1553332"/>
                        </a:cubicBezTo>
                        <a:cubicBezTo>
                          <a:pt x="-51366" y="1364949"/>
                          <a:pt x="24295" y="1193507"/>
                          <a:pt x="0" y="1015250"/>
                        </a:cubicBezTo>
                        <a:cubicBezTo>
                          <a:pt x="-24295" y="836993"/>
                          <a:pt x="52985" y="655048"/>
                          <a:pt x="0" y="538082"/>
                        </a:cubicBezTo>
                        <a:cubicBezTo>
                          <a:pt x="-52985" y="421116"/>
                          <a:pt x="45519" y="241070"/>
                          <a:pt x="0" y="0"/>
                        </a:cubicBezTo>
                        <a:close/>
                      </a:path>
                      <a:path w="4533900" h="3045749" stroke="0" extrusionOk="0">
                        <a:moveTo>
                          <a:pt x="0" y="0"/>
                        </a:moveTo>
                        <a:cubicBezTo>
                          <a:pt x="87130" y="-43279"/>
                          <a:pt x="216225" y="40986"/>
                          <a:pt x="430721" y="0"/>
                        </a:cubicBezTo>
                        <a:cubicBezTo>
                          <a:pt x="645217" y="-40986"/>
                          <a:pt x="752831" y="43893"/>
                          <a:pt x="1042797" y="0"/>
                        </a:cubicBezTo>
                        <a:cubicBezTo>
                          <a:pt x="1332763" y="-43893"/>
                          <a:pt x="1469074" y="57455"/>
                          <a:pt x="1609535" y="0"/>
                        </a:cubicBezTo>
                        <a:cubicBezTo>
                          <a:pt x="1749996" y="-57455"/>
                          <a:pt x="1943574" y="6880"/>
                          <a:pt x="2085594" y="0"/>
                        </a:cubicBezTo>
                        <a:cubicBezTo>
                          <a:pt x="2227614" y="-6880"/>
                          <a:pt x="2542852" y="14449"/>
                          <a:pt x="2697671" y="0"/>
                        </a:cubicBezTo>
                        <a:cubicBezTo>
                          <a:pt x="2852490" y="-14449"/>
                          <a:pt x="3140418" y="23814"/>
                          <a:pt x="3355086" y="0"/>
                        </a:cubicBezTo>
                        <a:cubicBezTo>
                          <a:pt x="3569755" y="-23814"/>
                          <a:pt x="3649071" y="20523"/>
                          <a:pt x="3831146" y="0"/>
                        </a:cubicBezTo>
                        <a:cubicBezTo>
                          <a:pt x="4013221" y="-20523"/>
                          <a:pt x="4258388" y="57877"/>
                          <a:pt x="4533900" y="0"/>
                        </a:cubicBezTo>
                        <a:cubicBezTo>
                          <a:pt x="4575522" y="123648"/>
                          <a:pt x="4525186" y="344036"/>
                          <a:pt x="4533900" y="507625"/>
                        </a:cubicBezTo>
                        <a:cubicBezTo>
                          <a:pt x="4542614" y="671214"/>
                          <a:pt x="4529970" y="850800"/>
                          <a:pt x="4533900" y="1015250"/>
                        </a:cubicBezTo>
                        <a:cubicBezTo>
                          <a:pt x="4537830" y="1179700"/>
                          <a:pt x="4532946" y="1272790"/>
                          <a:pt x="4533900" y="1492417"/>
                        </a:cubicBezTo>
                        <a:cubicBezTo>
                          <a:pt x="4534854" y="1712044"/>
                          <a:pt x="4504696" y="1895656"/>
                          <a:pt x="4533900" y="2000042"/>
                        </a:cubicBezTo>
                        <a:cubicBezTo>
                          <a:pt x="4563104" y="2104429"/>
                          <a:pt x="4527408" y="2376581"/>
                          <a:pt x="4533900" y="2507667"/>
                        </a:cubicBezTo>
                        <a:cubicBezTo>
                          <a:pt x="4540392" y="2638754"/>
                          <a:pt x="4484717" y="2851032"/>
                          <a:pt x="4533900" y="3045749"/>
                        </a:cubicBezTo>
                        <a:cubicBezTo>
                          <a:pt x="4328207" y="3066105"/>
                          <a:pt x="4147799" y="3044603"/>
                          <a:pt x="4012502" y="3045749"/>
                        </a:cubicBezTo>
                        <a:cubicBezTo>
                          <a:pt x="3877205" y="3046895"/>
                          <a:pt x="3616420" y="3027802"/>
                          <a:pt x="3355086" y="3045749"/>
                        </a:cubicBezTo>
                        <a:cubicBezTo>
                          <a:pt x="3093752" y="3063696"/>
                          <a:pt x="2943407" y="3045246"/>
                          <a:pt x="2788349" y="3045749"/>
                        </a:cubicBezTo>
                        <a:cubicBezTo>
                          <a:pt x="2633291" y="3046252"/>
                          <a:pt x="2479048" y="2988380"/>
                          <a:pt x="2266950" y="3045749"/>
                        </a:cubicBezTo>
                        <a:cubicBezTo>
                          <a:pt x="2054852" y="3103118"/>
                          <a:pt x="1845891" y="3034585"/>
                          <a:pt x="1609535" y="3045749"/>
                        </a:cubicBezTo>
                        <a:cubicBezTo>
                          <a:pt x="1373179" y="3056913"/>
                          <a:pt x="1321350" y="3020145"/>
                          <a:pt x="1178814" y="3045749"/>
                        </a:cubicBezTo>
                        <a:cubicBezTo>
                          <a:pt x="1036278" y="3071353"/>
                          <a:pt x="824498" y="2989440"/>
                          <a:pt x="612077" y="3045749"/>
                        </a:cubicBezTo>
                        <a:cubicBezTo>
                          <a:pt x="399656" y="3102058"/>
                          <a:pt x="305449" y="2975038"/>
                          <a:pt x="0" y="3045749"/>
                        </a:cubicBezTo>
                        <a:cubicBezTo>
                          <a:pt x="-67288" y="2763982"/>
                          <a:pt x="10349" y="2633394"/>
                          <a:pt x="0" y="2477209"/>
                        </a:cubicBezTo>
                        <a:cubicBezTo>
                          <a:pt x="-10349" y="2321024"/>
                          <a:pt x="45505" y="2206994"/>
                          <a:pt x="0" y="2000042"/>
                        </a:cubicBezTo>
                        <a:cubicBezTo>
                          <a:pt x="-45505" y="1793090"/>
                          <a:pt x="1466" y="1589545"/>
                          <a:pt x="0" y="1431502"/>
                        </a:cubicBezTo>
                        <a:cubicBezTo>
                          <a:pt x="-1466" y="1273459"/>
                          <a:pt x="38997" y="1047944"/>
                          <a:pt x="0" y="923877"/>
                        </a:cubicBezTo>
                        <a:cubicBezTo>
                          <a:pt x="-38997" y="799810"/>
                          <a:pt x="27895" y="202904"/>
                          <a:pt x="0" y="0"/>
                        </a:cubicBezTo>
                        <a:close/>
                      </a:path>
                    </a:pathLst>
                  </a:custGeom>
                  <ask:type>
                    <ask:lineSketchScribble/>
                  </ask:type>
                </ask:lineSketchStyleProps>
              </a:ext>
            </a:extLst>
          </a:ln>
          <a:effectLst>
            <a:softEdge rad="0"/>
          </a:effectLst>
        </p:spPr>
      </p:pic>
      <p:pic>
        <p:nvPicPr>
          <p:cNvPr id="5" name="Picture 4">
            <a:extLst>
              <a:ext uri="{FF2B5EF4-FFF2-40B4-BE49-F238E27FC236}">
                <a16:creationId xmlns:a16="http://schemas.microsoft.com/office/drawing/2014/main" id="{F89D8819-3CB5-5444-AF66-4B9EB9BC8D5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972378" y="1690688"/>
            <a:ext cx="2919517" cy="2069958"/>
          </a:xfrm>
          <a:prstGeom prst="rect">
            <a:avLst/>
          </a:prstGeom>
          <a:ln>
            <a:solidFill>
              <a:schemeClr val="tx1"/>
            </a:solidFill>
            <a:extLst>
              <a:ext uri="{C807C97D-BFC1-408E-A445-0C87EB9F89A2}">
                <ask:lineSketchStyleProps xmlns:ask="http://schemas.microsoft.com/office/drawing/2018/sketchyshapes" sd="991030811">
                  <a:custGeom>
                    <a:avLst/>
                    <a:gdLst>
                      <a:gd name="connsiteX0" fmla="*/ 0 w 2919517"/>
                      <a:gd name="connsiteY0" fmla="*/ 0 h 2069958"/>
                      <a:gd name="connsiteX1" fmla="*/ 642294 w 2919517"/>
                      <a:gd name="connsiteY1" fmla="*/ 0 h 2069958"/>
                      <a:gd name="connsiteX2" fmla="*/ 1167807 w 2919517"/>
                      <a:gd name="connsiteY2" fmla="*/ 0 h 2069958"/>
                      <a:gd name="connsiteX3" fmla="*/ 1664125 w 2919517"/>
                      <a:gd name="connsiteY3" fmla="*/ 0 h 2069958"/>
                      <a:gd name="connsiteX4" fmla="*/ 2277223 w 2919517"/>
                      <a:gd name="connsiteY4" fmla="*/ 0 h 2069958"/>
                      <a:gd name="connsiteX5" fmla="*/ 2919517 w 2919517"/>
                      <a:gd name="connsiteY5" fmla="*/ 0 h 2069958"/>
                      <a:gd name="connsiteX6" fmla="*/ 2919517 w 2919517"/>
                      <a:gd name="connsiteY6" fmla="*/ 517490 h 2069958"/>
                      <a:gd name="connsiteX7" fmla="*/ 2919517 w 2919517"/>
                      <a:gd name="connsiteY7" fmla="*/ 1055679 h 2069958"/>
                      <a:gd name="connsiteX8" fmla="*/ 2919517 w 2919517"/>
                      <a:gd name="connsiteY8" fmla="*/ 1552469 h 2069958"/>
                      <a:gd name="connsiteX9" fmla="*/ 2919517 w 2919517"/>
                      <a:gd name="connsiteY9" fmla="*/ 2069958 h 2069958"/>
                      <a:gd name="connsiteX10" fmla="*/ 2335614 w 2919517"/>
                      <a:gd name="connsiteY10" fmla="*/ 2069958 h 2069958"/>
                      <a:gd name="connsiteX11" fmla="*/ 1722515 w 2919517"/>
                      <a:gd name="connsiteY11" fmla="*/ 2069958 h 2069958"/>
                      <a:gd name="connsiteX12" fmla="*/ 1197002 w 2919517"/>
                      <a:gd name="connsiteY12" fmla="*/ 2069958 h 2069958"/>
                      <a:gd name="connsiteX13" fmla="*/ 583903 w 2919517"/>
                      <a:gd name="connsiteY13" fmla="*/ 2069958 h 2069958"/>
                      <a:gd name="connsiteX14" fmla="*/ 0 w 2919517"/>
                      <a:gd name="connsiteY14" fmla="*/ 2069958 h 2069958"/>
                      <a:gd name="connsiteX15" fmla="*/ 0 w 2919517"/>
                      <a:gd name="connsiteY15" fmla="*/ 1593868 h 2069958"/>
                      <a:gd name="connsiteX16" fmla="*/ 0 w 2919517"/>
                      <a:gd name="connsiteY16" fmla="*/ 1117777 h 2069958"/>
                      <a:gd name="connsiteX17" fmla="*/ 0 w 2919517"/>
                      <a:gd name="connsiteY17" fmla="*/ 620987 h 2069958"/>
                      <a:gd name="connsiteX18" fmla="*/ 0 w 2919517"/>
                      <a:gd name="connsiteY18" fmla="*/ 0 h 206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19517" h="2069958" fill="none" extrusionOk="0">
                        <a:moveTo>
                          <a:pt x="0" y="0"/>
                        </a:moveTo>
                        <a:cubicBezTo>
                          <a:pt x="229065" y="-7102"/>
                          <a:pt x="405067" y="61065"/>
                          <a:pt x="642294" y="0"/>
                        </a:cubicBezTo>
                        <a:cubicBezTo>
                          <a:pt x="879521" y="-61065"/>
                          <a:pt x="922517" y="31858"/>
                          <a:pt x="1167807" y="0"/>
                        </a:cubicBezTo>
                        <a:cubicBezTo>
                          <a:pt x="1413097" y="-31858"/>
                          <a:pt x="1478471" y="4141"/>
                          <a:pt x="1664125" y="0"/>
                        </a:cubicBezTo>
                        <a:cubicBezTo>
                          <a:pt x="1849779" y="-4141"/>
                          <a:pt x="2140535" y="22059"/>
                          <a:pt x="2277223" y="0"/>
                        </a:cubicBezTo>
                        <a:cubicBezTo>
                          <a:pt x="2413911" y="-22059"/>
                          <a:pt x="2747320" y="3266"/>
                          <a:pt x="2919517" y="0"/>
                        </a:cubicBezTo>
                        <a:cubicBezTo>
                          <a:pt x="2960744" y="170924"/>
                          <a:pt x="2857472" y="399354"/>
                          <a:pt x="2919517" y="517490"/>
                        </a:cubicBezTo>
                        <a:cubicBezTo>
                          <a:pt x="2981562" y="635626"/>
                          <a:pt x="2869960" y="870521"/>
                          <a:pt x="2919517" y="1055679"/>
                        </a:cubicBezTo>
                        <a:cubicBezTo>
                          <a:pt x="2969074" y="1240837"/>
                          <a:pt x="2883144" y="1377247"/>
                          <a:pt x="2919517" y="1552469"/>
                        </a:cubicBezTo>
                        <a:cubicBezTo>
                          <a:pt x="2955890" y="1727691"/>
                          <a:pt x="2873177" y="1821983"/>
                          <a:pt x="2919517" y="2069958"/>
                        </a:cubicBezTo>
                        <a:cubicBezTo>
                          <a:pt x="2798220" y="2129735"/>
                          <a:pt x="2516240" y="2026303"/>
                          <a:pt x="2335614" y="2069958"/>
                        </a:cubicBezTo>
                        <a:cubicBezTo>
                          <a:pt x="2154988" y="2113613"/>
                          <a:pt x="1907568" y="2023635"/>
                          <a:pt x="1722515" y="2069958"/>
                        </a:cubicBezTo>
                        <a:cubicBezTo>
                          <a:pt x="1537462" y="2116281"/>
                          <a:pt x="1429648" y="2045089"/>
                          <a:pt x="1197002" y="2069958"/>
                        </a:cubicBezTo>
                        <a:cubicBezTo>
                          <a:pt x="964356" y="2094827"/>
                          <a:pt x="889087" y="2064263"/>
                          <a:pt x="583903" y="2069958"/>
                        </a:cubicBezTo>
                        <a:cubicBezTo>
                          <a:pt x="278719" y="2075653"/>
                          <a:pt x="142882" y="2026235"/>
                          <a:pt x="0" y="2069958"/>
                        </a:cubicBezTo>
                        <a:cubicBezTo>
                          <a:pt x="-49920" y="1889955"/>
                          <a:pt x="19932" y="1701565"/>
                          <a:pt x="0" y="1593868"/>
                        </a:cubicBezTo>
                        <a:cubicBezTo>
                          <a:pt x="-19932" y="1486171"/>
                          <a:pt x="51716" y="1295194"/>
                          <a:pt x="0" y="1117777"/>
                        </a:cubicBezTo>
                        <a:cubicBezTo>
                          <a:pt x="-51716" y="940360"/>
                          <a:pt x="36092" y="852773"/>
                          <a:pt x="0" y="620987"/>
                        </a:cubicBezTo>
                        <a:cubicBezTo>
                          <a:pt x="-36092" y="389201"/>
                          <a:pt x="48261" y="263378"/>
                          <a:pt x="0" y="0"/>
                        </a:cubicBezTo>
                        <a:close/>
                      </a:path>
                      <a:path w="2919517" h="2069958" stroke="0" extrusionOk="0">
                        <a:moveTo>
                          <a:pt x="0" y="0"/>
                        </a:moveTo>
                        <a:cubicBezTo>
                          <a:pt x="116071" y="-27048"/>
                          <a:pt x="321362" y="6236"/>
                          <a:pt x="496318" y="0"/>
                        </a:cubicBezTo>
                        <a:cubicBezTo>
                          <a:pt x="671274" y="-6236"/>
                          <a:pt x="885660" y="19710"/>
                          <a:pt x="1109416" y="0"/>
                        </a:cubicBezTo>
                        <a:cubicBezTo>
                          <a:pt x="1333172" y="-19710"/>
                          <a:pt x="1410011" y="59999"/>
                          <a:pt x="1693320" y="0"/>
                        </a:cubicBezTo>
                        <a:cubicBezTo>
                          <a:pt x="1976629" y="-59999"/>
                          <a:pt x="2000147" y="1607"/>
                          <a:pt x="2218833" y="0"/>
                        </a:cubicBezTo>
                        <a:cubicBezTo>
                          <a:pt x="2437519" y="-1607"/>
                          <a:pt x="2674030" y="33266"/>
                          <a:pt x="2919517" y="0"/>
                        </a:cubicBezTo>
                        <a:cubicBezTo>
                          <a:pt x="2941737" y="200213"/>
                          <a:pt x="2919077" y="327833"/>
                          <a:pt x="2919517" y="558889"/>
                        </a:cubicBezTo>
                        <a:cubicBezTo>
                          <a:pt x="2919957" y="789945"/>
                          <a:pt x="2864708" y="855990"/>
                          <a:pt x="2919517" y="1097078"/>
                        </a:cubicBezTo>
                        <a:cubicBezTo>
                          <a:pt x="2974326" y="1338166"/>
                          <a:pt x="2868982" y="1415658"/>
                          <a:pt x="2919517" y="1593868"/>
                        </a:cubicBezTo>
                        <a:cubicBezTo>
                          <a:pt x="2970052" y="1772078"/>
                          <a:pt x="2889700" y="1915560"/>
                          <a:pt x="2919517" y="2069958"/>
                        </a:cubicBezTo>
                        <a:cubicBezTo>
                          <a:pt x="2677440" y="2077381"/>
                          <a:pt x="2552367" y="2037329"/>
                          <a:pt x="2335614" y="2069958"/>
                        </a:cubicBezTo>
                        <a:cubicBezTo>
                          <a:pt x="2118861" y="2102587"/>
                          <a:pt x="2010766" y="2038395"/>
                          <a:pt x="1722515" y="2069958"/>
                        </a:cubicBezTo>
                        <a:cubicBezTo>
                          <a:pt x="1434264" y="2101521"/>
                          <a:pt x="1392723" y="2012627"/>
                          <a:pt x="1167807" y="2069958"/>
                        </a:cubicBezTo>
                        <a:cubicBezTo>
                          <a:pt x="942891" y="2127289"/>
                          <a:pt x="728250" y="2004018"/>
                          <a:pt x="583903" y="2069958"/>
                        </a:cubicBezTo>
                        <a:cubicBezTo>
                          <a:pt x="439556" y="2135898"/>
                          <a:pt x="252826" y="2037977"/>
                          <a:pt x="0" y="2069958"/>
                        </a:cubicBezTo>
                        <a:cubicBezTo>
                          <a:pt x="-27686" y="1804802"/>
                          <a:pt x="48581" y="1706251"/>
                          <a:pt x="0" y="1531769"/>
                        </a:cubicBezTo>
                        <a:cubicBezTo>
                          <a:pt x="-48581" y="1357287"/>
                          <a:pt x="15142" y="1153695"/>
                          <a:pt x="0" y="993580"/>
                        </a:cubicBezTo>
                        <a:cubicBezTo>
                          <a:pt x="-15142" y="833465"/>
                          <a:pt x="66359" y="255085"/>
                          <a:pt x="0" y="0"/>
                        </a:cubicBezTo>
                        <a:close/>
                      </a:path>
                    </a:pathLst>
                  </a:custGeom>
                  <ask:type>
                    <ask:lineSketchScribble/>
                  </ask:type>
                </ask:lineSketchStyleProps>
              </a:ext>
            </a:extLst>
          </a:ln>
          <a:effectLst>
            <a:softEdge rad="0"/>
          </a:effectLst>
        </p:spPr>
      </p:pic>
      <p:pic>
        <p:nvPicPr>
          <p:cNvPr id="6" name="Picture 5">
            <a:extLst>
              <a:ext uri="{FF2B5EF4-FFF2-40B4-BE49-F238E27FC236}">
                <a16:creationId xmlns:a16="http://schemas.microsoft.com/office/drawing/2014/main" id="{7DBE0ADE-B7F4-944A-ACC8-DAA33F0717F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972378" y="4332012"/>
            <a:ext cx="2919517" cy="1921284"/>
          </a:xfrm>
          <a:prstGeom prst="rect">
            <a:avLst/>
          </a:prstGeom>
          <a:ln>
            <a:solidFill>
              <a:schemeClr val="tx1"/>
            </a:solidFill>
            <a:extLst>
              <a:ext uri="{C807C97D-BFC1-408E-A445-0C87EB9F89A2}">
                <ask:lineSketchStyleProps xmlns:ask="http://schemas.microsoft.com/office/drawing/2018/sketchyshapes" sd="991030811">
                  <a:custGeom>
                    <a:avLst/>
                    <a:gdLst>
                      <a:gd name="connsiteX0" fmla="*/ 0 w 2919517"/>
                      <a:gd name="connsiteY0" fmla="*/ 0 h 1921284"/>
                      <a:gd name="connsiteX1" fmla="*/ 642294 w 2919517"/>
                      <a:gd name="connsiteY1" fmla="*/ 0 h 1921284"/>
                      <a:gd name="connsiteX2" fmla="*/ 1167807 w 2919517"/>
                      <a:gd name="connsiteY2" fmla="*/ 0 h 1921284"/>
                      <a:gd name="connsiteX3" fmla="*/ 1664125 w 2919517"/>
                      <a:gd name="connsiteY3" fmla="*/ 0 h 1921284"/>
                      <a:gd name="connsiteX4" fmla="*/ 2277223 w 2919517"/>
                      <a:gd name="connsiteY4" fmla="*/ 0 h 1921284"/>
                      <a:gd name="connsiteX5" fmla="*/ 2919517 w 2919517"/>
                      <a:gd name="connsiteY5" fmla="*/ 0 h 1921284"/>
                      <a:gd name="connsiteX6" fmla="*/ 2919517 w 2919517"/>
                      <a:gd name="connsiteY6" fmla="*/ 480321 h 1921284"/>
                      <a:gd name="connsiteX7" fmla="*/ 2919517 w 2919517"/>
                      <a:gd name="connsiteY7" fmla="*/ 979855 h 1921284"/>
                      <a:gd name="connsiteX8" fmla="*/ 2919517 w 2919517"/>
                      <a:gd name="connsiteY8" fmla="*/ 1440963 h 1921284"/>
                      <a:gd name="connsiteX9" fmla="*/ 2919517 w 2919517"/>
                      <a:gd name="connsiteY9" fmla="*/ 1921284 h 1921284"/>
                      <a:gd name="connsiteX10" fmla="*/ 2335614 w 2919517"/>
                      <a:gd name="connsiteY10" fmla="*/ 1921284 h 1921284"/>
                      <a:gd name="connsiteX11" fmla="*/ 1722515 w 2919517"/>
                      <a:gd name="connsiteY11" fmla="*/ 1921284 h 1921284"/>
                      <a:gd name="connsiteX12" fmla="*/ 1197002 w 2919517"/>
                      <a:gd name="connsiteY12" fmla="*/ 1921284 h 1921284"/>
                      <a:gd name="connsiteX13" fmla="*/ 583903 w 2919517"/>
                      <a:gd name="connsiteY13" fmla="*/ 1921284 h 1921284"/>
                      <a:gd name="connsiteX14" fmla="*/ 0 w 2919517"/>
                      <a:gd name="connsiteY14" fmla="*/ 1921284 h 1921284"/>
                      <a:gd name="connsiteX15" fmla="*/ 0 w 2919517"/>
                      <a:gd name="connsiteY15" fmla="*/ 1479389 h 1921284"/>
                      <a:gd name="connsiteX16" fmla="*/ 0 w 2919517"/>
                      <a:gd name="connsiteY16" fmla="*/ 1037493 h 1921284"/>
                      <a:gd name="connsiteX17" fmla="*/ 0 w 2919517"/>
                      <a:gd name="connsiteY17" fmla="*/ 576385 h 1921284"/>
                      <a:gd name="connsiteX18" fmla="*/ 0 w 2919517"/>
                      <a:gd name="connsiteY18" fmla="*/ 0 h 192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19517" h="1921284" fill="none" extrusionOk="0">
                        <a:moveTo>
                          <a:pt x="0" y="0"/>
                        </a:moveTo>
                        <a:cubicBezTo>
                          <a:pt x="229065" y="-7102"/>
                          <a:pt x="405067" y="61065"/>
                          <a:pt x="642294" y="0"/>
                        </a:cubicBezTo>
                        <a:cubicBezTo>
                          <a:pt x="879521" y="-61065"/>
                          <a:pt x="922517" y="31858"/>
                          <a:pt x="1167807" y="0"/>
                        </a:cubicBezTo>
                        <a:cubicBezTo>
                          <a:pt x="1413097" y="-31858"/>
                          <a:pt x="1478471" y="4141"/>
                          <a:pt x="1664125" y="0"/>
                        </a:cubicBezTo>
                        <a:cubicBezTo>
                          <a:pt x="1849779" y="-4141"/>
                          <a:pt x="2140535" y="22059"/>
                          <a:pt x="2277223" y="0"/>
                        </a:cubicBezTo>
                        <a:cubicBezTo>
                          <a:pt x="2413911" y="-22059"/>
                          <a:pt x="2747320" y="3266"/>
                          <a:pt x="2919517" y="0"/>
                        </a:cubicBezTo>
                        <a:cubicBezTo>
                          <a:pt x="2922727" y="236210"/>
                          <a:pt x="2872450" y="346480"/>
                          <a:pt x="2919517" y="480321"/>
                        </a:cubicBezTo>
                        <a:cubicBezTo>
                          <a:pt x="2966584" y="614162"/>
                          <a:pt x="2879185" y="748782"/>
                          <a:pt x="2919517" y="979855"/>
                        </a:cubicBezTo>
                        <a:cubicBezTo>
                          <a:pt x="2959849" y="1210928"/>
                          <a:pt x="2883994" y="1342418"/>
                          <a:pt x="2919517" y="1440963"/>
                        </a:cubicBezTo>
                        <a:cubicBezTo>
                          <a:pt x="2955040" y="1539508"/>
                          <a:pt x="2883916" y="1746069"/>
                          <a:pt x="2919517" y="1921284"/>
                        </a:cubicBezTo>
                        <a:cubicBezTo>
                          <a:pt x="2798220" y="1981061"/>
                          <a:pt x="2516240" y="1877629"/>
                          <a:pt x="2335614" y="1921284"/>
                        </a:cubicBezTo>
                        <a:cubicBezTo>
                          <a:pt x="2154988" y="1964939"/>
                          <a:pt x="1907568" y="1874961"/>
                          <a:pt x="1722515" y="1921284"/>
                        </a:cubicBezTo>
                        <a:cubicBezTo>
                          <a:pt x="1537462" y="1967607"/>
                          <a:pt x="1429648" y="1896415"/>
                          <a:pt x="1197002" y="1921284"/>
                        </a:cubicBezTo>
                        <a:cubicBezTo>
                          <a:pt x="964356" y="1946153"/>
                          <a:pt x="889087" y="1915589"/>
                          <a:pt x="583903" y="1921284"/>
                        </a:cubicBezTo>
                        <a:cubicBezTo>
                          <a:pt x="278719" y="1926979"/>
                          <a:pt x="142882" y="1877561"/>
                          <a:pt x="0" y="1921284"/>
                        </a:cubicBezTo>
                        <a:cubicBezTo>
                          <a:pt x="-48734" y="1783502"/>
                          <a:pt x="22973" y="1578004"/>
                          <a:pt x="0" y="1479389"/>
                        </a:cubicBezTo>
                        <a:cubicBezTo>
                          <a:pt x="-22973" y="1380775"/>
                          <a:pt x="26987" y="1191560"/>
                          <a:pt x="0" y="1037493"/>
                        </a:cubicBezTo>
                        <a:cubicBezTo>
                          <a:pt x="-26987" y="883426"/>
                          <a:pt x="40703" y="797708"/>
                          <a:pt x="0" y="576385"/>
                        </a:cubicBezTo>
                        <a:cubicBezTo>
                          <a:pt x="-40703" y="355062"/>
                          <a:pt x="19839" y="125241"/>
                          <a:pt x="0" y="0"/>
                        </a:cubicBezTo>
                        <a:close/>
                      </a:path>
                      <a:path w="2919517" h="1921284" stroke="0" extrusionOk="0">
                        <a:moveTo>
                          <a:pt x="0" y="0"/>
                        </a:moveTo>
                        <a:cubicBezTo>
                          <a:pt x="116071" y="-27048"/>
                          <a:pt x="321362" y="6236"/>
                          <a:pt x="496318" y="0"/>
                        </a:cubicBezTo>
                        <a:cubicBezTo>
                          <a:pt x="671274" y="-6236"/>
                          <a:pt x="885660" y="19710"/>
                          <a:pt x="1109416" y="0"/>
                        </a:cubicBezTo>
                        <a:cubicBezTo>
                          <a:pt x="1333172" y="-19710"/>
                          <a:pt x="1410011" y="59999"/>
                          <a:pt x="1693320" y="0"/>
                        </a:cubicBezTo>
                        <a:cubicBezTo>
                          <a:pt x="1976629" y="-59999"/>
                          <a:pt x="2000147" y="1607"/>
                          <a:pt x="2218833" y="0"/>
                        </a:cubicBezTo>
                        <a:cubicBezTo>
                          <a:pt x="2437519" y="-1607"/>
                          <a:pt x="2674030" y="33266"/>
                          <a:pt x="2919517" y="0"/>
                        </a:cubicBezTo>
                        <a:cubicBezTo>
                          <a:pt x="2949833" y="112560"/>
                          <a:pt x="2914723" y="302955"/>
                          <a:pt x="2919517" y="518747"/>
                        </a:cubicBezTo>
                        <a:cubicBezTo>
                          <a:pt x="2924311" y="734539"/>
                          <a:pt x="2899803" y="778237"/>
                          <a:pt x="2919517" y="1018281"/>
                        </a:cubicBezTo>
                        <a:cubicBezTo>
                          <a:pt x="2939231" y="1258325"/>
                          <a:pt x="2903719" y="1317651"/>
                          <a:pt x="2919517" y="1479389"/>
                        </a:cubicBezTo>
                        <a:cubicBezTo>
                          <a:pt x="2935315" y="1641127"/>
                          <a:pt x="2868424" y="1729419"/>
                          <a:pt x="2919517" y="1921284"/>
                        </a:cubicBezTo>
                        <a:cubicBezTo>
                          <a:pt x="2677440" y="1928707"/>
                          <a:pt x="2552367" y="1888655"/>
                          <a:pt x="2335614" y="1921284"/>
                        </a:cubicBezTo>
                        <a:cubicBezTo>
                          <a:pt x="2118861" y="1953913"/>
                          <a:pt x="2010766" y="1889721"/>
                          <a:pt x="1722515" y="1921284"/>
                        </a:cubicBezTo>
                        <a:cubicBezTo>
                          <a:pt x="1434264" y="1952847"/>
                          <a:pt x="1392723" y="1863953"/>
                          <a:pt x="1167807" y="1921284"/>
                        </a:cubicBezTo>
                        <a:cubicBezTo>
                          <a:pt x="942891" y="1978615"/>
                          <a:pt x="728250" y="1855344"/>
                          <a:pt x="583903" y="1921284"/>
                        </a:cubicBezTo>
                        <a:cubicBezTo>
                          <a:pt x="439556" y="1987224"/>
                          <a:pt x="252826" y="1889303"/>
                          <a:pt x="0" y="1921284"/>
                        </a:cubicBezTo>
                        <a:cubicBezTo>
                          <a:pt x="-27936" y="1738215"/>
                          <a:pt x="19401" y="1613554"/>
                          <a:pt x="0" y="1421750"/>
                        </a:cubicBezTo>
                        <a:cubicBezTo>
                          <a:pt x="-19401" y="1229946"/>
                          <a:pt x="40897" y="1132647"/>
                          <a:pt x="0" y="922216"/>
                        </a:cubicBezTo>
                        <a:cubicBezTo>
                          <a:pt x="-40897" y="711785"/>
                          <a:pt x="91090" y="335109"/>
                          <a:pt x="0" y="0"/>
                        </a:cubicBezTo>
                        <a:close/>
                      </a:path>
                    </a:pathLst>
                  </a:custGeom>
                  <ask:type>
                    <ask:lineSketchScribble/>
                  </ask:type>
                </ask:lineSketchStyleProps>
              </a:ext>
            </a:extLst>
          </a:ln>
          <a:effectLst>
            <a:softEdge rad="0"/>
          </a:effectLst>
        </p:spPr>
      </p:pic>
      <p:sp>
        <p:nvSpPr>
          <p:cNvPr id="3" name="Rectangle 2">
            <a:extLst>
              <a:ext uri="{FF2B5EF4-FFF2-40B4-BE49-F238E27FC236}">
                <a16:creationId xmlns:a16="http://schemas.microsoft.com/office/drawing/2014/main" id="{E95271AB-A674-5549-A1F8-55E79EC27C3A}"/>
              </a:ext>
            </a:extLst>
          </p:cNvPr>
          <p:cNvSpPr/>
          <p:nvPr/>
        </p:nvSpPr>
        <p:spPr>
          <a:xfrm>
            <a:off x="5974813" y="3244334"/>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8" name="Rectangle 7">
            <a:extLst>
              <a:ext uri="{FF2B5EF4-FFF2-40B4-BE49-F238E27FC236}">
                <a16:creationId xmlns:a16="http://schemas.microsoft.com/office/drawing/2014/main" id="{E6F89A80-A85D-4340-AC42-6D290579956B}"/>
              </a:ext>
            </a:extLst>
          </p:cNvPr>
          <p:cNvSpPr/>
          <p:nvPr/>
        </p:nvSpPr>
        <p:spPr>
          <a:xfrm>
            <a:off x="844840" y="5984098"/>
            <a:ext cx="1783300" cy="369332"/>
          </a:xfrm>
          <a:prstGeom prst="rect">
            <a:avLst/>
          </a:prstGeom>
        </p:spPr>
        <p:txBody>
          <a:bodyPr wrap="square">
            <a:spAutoFit/>
          </a:bodyPr>
          <a:lstStyle/>
          <a:p>
            <a:r>
              <a:rPr lang="en-US" dirty="0">
                <a:solidFill>
                  <a:srgbClr val="000000"/>
                </a:solidFill>
                <a:latin typeface="Times" pitchFamily="2" charset="0"/>
              </a:rPr>
              <a:t> </a:t>
            </a:r>
            <a:endParaRPr lang="en-US" dirty="0"/>
          </a:p>
        </p:txBody>
      </p:sp>
      <p:sp>
        <p:nvSpPr>
          <p:cNvPr id="10" name="TextBox 9">
            <a:extLst>
              <a:ext uri="{FF2B5EF4-FFF2-40B4-BE49-F238E27FC236}">
                <a16:creationId xmlns:a16="http://schemas.microsoft.com/office/drawing/2014/main" id="{5614B81E-25C9-8247-9CF5-09E337594B01}"/>
              </a:ext>
            </a:extLst>
          </p:cNvPr>
          <p:cNvSpPr txBox="1"/>
          <p:nvPr/>
        </p:nvSpPr>
        <p:spPr>
          <a:xfrm>
            <a:off x="344778" y="5861854"/>
            <a:ext cx="6984710" cy="830997"/>
          </a:xfrm>
          <a:prstGeom prst="rect">
            <a:avLst/>
          </a:prstGeom>
          <a:noFill/>
        </p:spPr>
        <p:txBody>
          <a:bodyPr wrap="square" rtlCol="0">
            <a:spAutoFit/>
          </a:bodyPr>
          <a:lstStyle/>
          <a:p>
            <a:r>
              <a:rPr lang="en-US" sz="2400" dirty="0"/>
              <a:t>Edited using Canva: </a:t>
            </a:r>
            <a:r>
              <a:rPr lang="en-US" sz="2400" u="sng" dirty="0">
                <a:hlinkClick r:id="rId6"/>
              </a:rPr>
              <a:t>https://www.canva.com/</a:t>
            </a:r>
            <a:r>
              <a:rPr lang="en-US" sz="2400" dirty="0"/>
              <a:t> with prompt "</a:t>
            </a:r>
            <a:r>
              <a:rPr lang="en-US" sz="2400" i="1" dirty="0">
                <a:solidFill>
                  <a:schemeClr val="accent2"/>
                </a:solidFill>
              </a:rPr>
              <a:t>Add Latte Art</a:t>
            </a:r>
            <a:r>
              <a:rPr lang="en-US" sz="2400" dirty="0"/>
              <a:t>"</a:t>
            </a:r>
          </a:p>
        </p:txBody>
      </p:sp>
      <p:cxnSp>
        <p:nvCxnSpPr>
          <p:cNvPr id="12" name="Straight Arrow Connector 11">
            <a:extLst>
              <a:ext uri="{FF2B5EF4-FFF2-40B4-BE49-F238E27FC236}">
                <a16:creationId xmlns:a16="http://schemas.microsoft.com/office/drawing/2014/main" id="{C7897D85-602F-7746-B135-362031098DBA}"/>
              </a:ext>
            </a:extLst>
          </p:cNvPr>
          <p:cNvCxnSpPr>
            <a:cxnSpLocks/>
          </p:cNvCxnSpPr>
          <p:nvPr/>
        </p:nvCxnSpPr>
        <p:spPr>
          <a:xfrm flipV="1">
            <a:off x="5735624" y="3106052"/>
            <a:ext cx="1708860" cy="322948"/>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FB4256F0-63A4-AA43-8020-D3F87DB39EC6}"/>
              </a:ext>
            </a:extLst>
          </p:cNvPr>
          <p:cNvCxnSpPr>
            <a:cxnSpLocks/>
          </p:cNvCxnSpPr>
          <p:nvPr/>
        </p:nvCxnSpPr>
        <p:spPr>
          <a:xfrm>
            <a:off x="5735624" y="4332012"/>
            <a:ext cx="1708860" cy="303882"/>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44F5D0CE-78E5-E54F-8C0F-5B4D95F8D73D}"/>
              </a:ext>
            </a:extLst>
          </p:cNvPr>
          <p:cNvSpPr txBox="1"/>
          <p:nvPr/>
        </p:nvSpPr>
        <p:spPr>
          <a:xfrm>
            <a:off x="7643813" y="3143250"/>
            <a:ext cx="184731" cy="369332"/>
          </a:xfrm>
          <a:prstGeom prst="rect">
            <a:avLst/>
          </a:prstGeom>
          <a:noFill/>
        </p:spPr>
        <p:txBody>
          <a:bodyPr wrap="none" rtlCol="0">
            <a:spAutoFit/>
          </a:bodyPr>
          <a:lstStyle/>
          <a:p>
            <a:endParaRPr lang="en-US" dirty="0"/>
          </a:p>
        </p:txBody>
      </p:sp>
      <p:sp>
        <p:nvSpPr>
          <p:cNvPr id="16" name="TextBox 15">
            <a:extLst>
              <a:ext uri="{FF2B5EF4-FFF2-40B4-BE49-F238E27FC236}">
                <a16:creationId xmlns:a16="http://schemas.microsoft.com/office/drawing/2014/main" id="{7FD43B09-AB3F-BD45-B4AB-041B61CF330C}"/>
              </a:ext>
            </a:extLst>
          </p:cNvPr>
          <p:cNvSpPr txBox="1"/>
          <p:nvPr/>
        </p:nvSpPr>
        <p:spPr>
          <a:xfrm>
            <a:off x="5507421" y="3216166"/>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55974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4D179-B22F-0A45-84AE-34D6A1783AC4}"/>
              </a:ext>
            </a:extLst>
          </p:cNvPr>
          <p:cNvSpPr>
            <a:spLocks noGrp="1"/>
          </p:cNvSpPr>
          <p:nvPr>
            <p:ph type="title"/>
          </p:nvPr>
        </p:nvSpPr>
        <p:spPr/>
        <p:txBody>
          <a:bodyPr/>
          <a:lstStyle/>
          <a:p>
            <a:r>
              <a:rPr lang="en-US" dirty="0"/>
              <a:t>What else can Generative AI do for you?</a:t>
            </a:r>
          </a:p>
        </p:txBody>
      </p:sp>
      <p:sp>
        <p:nvSpPr>
          <p:cNvPr id="6" name="Content Placeholder 2">
            <a:extLst>
              <a:ext uri="{FF2B5EF4-FFF2-40B4-BE49-F238E27FC236}">
                <a16:creationId xmlns:a16="http://schemas.microsoft.com/office/drawing/2014/main" id="{51E67984-A117-5E45-8EA2-0B3C9E642191}"/>
              </a:ext>
            </a:extLst>
          </p:cNvPr>
          <p:cNvSpPr>
            <a:spLocks noGrp="1"/>
          </p:cNvSpPr>
          <p:nvPr>
            <p:ph sz="half" idx="1"/>
          </p:nvPr>
        </p:nvSpPr>
        <p:spPr>
          <a:xfrm>
            <a:off x="838200" y="1825625"/>
            <a:ext cx="8242738" cy="4351338"/>
          </a:xfrm>
        </p:spPr>
        <p:txBody>
          <a:bodyPr vert="horz" lIns="91440" tIns="45720" rIns="91440" bIns="45720" rtlCol="0" anchor="t">
            <a:normAutofit/>
          </a:bodyPr>
          <a:lstStyle/>
          <a:p>
            <a:pPr>
              <a:lnSpc>
                <a:spcPct val="150000"/>
              </a:lnSpc>
            </a:pPr>
            <a:r>
              <a:rPr lang="en-US" dirty="0">
                <a:ea typeface="+mn-lt"/>
                <a:cs typeface="+mn-lt"/>
              </a:rPr>
              <a:t>Summarizing the product reviews</a:t>
            </a:r>
            <a:endParaRPr lang="en-US" dirty="0">
              <a:cs typeface="Calibri" panose="020F0502020204030204"/>
            </a:endParaRPr>
          </a:p>
          <a:p>
            <a:pPr>
              <a:spcBef>
                <a:spcPts val="1600"/>
              </a:spcBef>
              <a:spcAft>
                <a:spcPts val="100"/>
              </a:spcAft>
            </a:pPr>
            <a:r>
              <a:rPr lang="en-US" dirty="0">
                <a:ea typeface="+mn-lt"/>
                <a:cs typeface="+mn-lt"/>
              </a:rPr>
              <a:t>Creating a description from a product fact sheet</a:t>
            </a:r>
            <a:endParaRPr lang="en-US" dirty="0">
              <a:ea typeface="+mn-lt"/>
              <a:cs typeface="Calibri"/>
            </a:endParaRPr>
          </a:p>
          <a:p>
            <a:pPr>
              <a:spcBef>
                <a:spcPts val="1600"/>
              </a:spcBef>
              <a:spcAft>
                <a:spcPts val="100"/>
              </a:spcAft>
            </a:pPr>
            <a:r>
              <a:rPr lang="en-US" dirty="0">
                <a:ea typeface="+mn-lt"/>
                <a:cs typeface="+mn-lt"/>
              </a:rPr>
              <a:t>Craft replies to customer queries/reviews online</a:t>
            </a:r>
          </a:p>
          <a:p>
            <a:pPr>
              <a:spcBef>
                <a:spcPts val="1600"/>
              </a:spcBef>
              <a:spcAft>
                <a:spcPts val="100"/>
              </a:spcAft>
            </a:pPr>
            <a:r>
              <a:rPr lang="en-US" dirty="0">
                <a:ea typeface="+mn-lt"/>
                <a:cs typeface="+mn-lt"/>
              </a:rPr>
              <a:t>Brainstorming product ideas</a:t>
            </a:r>
          </a:p>
        </p:txBody>
      </p:sp>
    </p:spTree>
    <p:extLst>
      <p:ext uri="{BB962C8B-B14F-4D97-AF65-F5344CB8AC3E}">
        <p14:creationId xmlns:p14="http://schemas.microsoft.com/office/powerpoint/2010/main" val="40157109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23573-5DD7-0248-9E49-13EC2B0D83BD}"/>
              </a:ext>
            </a:extLst>
          </p:cNvPr>
          <p:cNvSpPr>
            <a:spLocks noGrp="1"/>
          </p:cNvSpPr>
          <p:nvPr>
            <p:ph type="title"/>
          </p:nvPr>
        </p:nvSpPr>
        <p:spPr/>
        <p:txBody>
          <a:bodyPr/>
          <a:lstStyle/>
          <a:p>
            <a:r>
              <a:rPr lang="en-US" dirty="0"/>
              <a:t>Final Words</a:t>
            </a:r>
          </a:p>
        </p:txBody>
      </p:sp>
      <p:sp>
        <p:nvSpPr>
          <p:cNvPr id="3" name="Content Placeholder 2">
            <a:extLst>
              <a:ext uri="{FF2B5EF4-FFF2-40B4-BE49-F238E27FC236}">
                <a16:creationId xmlns:a16="http://schemas.microsoft.com/office/drawing/2014/main" id="{31E95CDD-75C4-9845-99E0-7FF1147B6511}"/>
              </a:ext>
            </a:extLst>
          </p:cNvPr>
          <p:cNvSpPr>
            <a:spLocks noGrp="1"/>
          </p:cNvSpPr>
          <p:nvPr>
            <p:ph idx="1"/>
          </p:nvPr>
        </p:nvSpPr>
        <p:spPr>
          <a:xfrm>
            <a:off x="838199" y="1825625"/>
            <a:ext cx="3305175" cy="517525"/>
          </a:xfrm>
        </p:spPr>
        <p:txBody>
          <a:bodyPr>
            <a:noAutofit/>
          </a:bodyPr>
          <a:lstStyle/>
          <a:p>
            <a:pPr marL="0" indent="0">
              <a:buNone/>
            </a:pPr>
            <a:r>
              <a:rPr lang="en-US" dirty="0">
                <a:solidFill>
                  <a:schemeClr val="accent1"/>
                </a:solidFill>
              </a:rPr>
              <a:t>We talked about: </a:t>
            </a:r>
          </a:p>
        </p:txBody>
      </p:sp>
      <p:sp>
        <p:nvSpPr>
          <p:cNvPr id="4" name="Content Placeholder 2">
            <a:extLst>
              <a:ext uri="{FF2B5EF4-FFF2-40B4-BE49-F238E27FC236}">
                <a16:creationId xmlns:a16="http://schemas.microsoft.com/office/drawing/2014/main" id="{986988D2-CABC-5A42-8B5B-4FDB2AE38A2C}"/>
              </a:ext>
            </a:extLst>
          </p:cNvPr>
          <p:cNvSpPr txBox="1">
            <a:spLocks/>
          </p:cNvSpPr>
          <p:nvPr/>
        </p:nvSpPr>
        <p:spPr>
          <a:xfrm>
            <a:off x="1300162" y="2478087"/>
            <a:ext cx="6843713" cy="27225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600"/>
              </a:spcBef>
              <a:spcAft>
                <a:spcPts val="100"/>
              </a:spcAft>
              <a:buNone/>
            </a:pPr>
            <a:r>
              <a:rPr lang="en-US" dirty="0">
                <a:ea typeface="+mn-lt"/>
                <a:cs typeface="+mn-lt"/>
              </a:rPr>
              <a:t>Generative AI: Promises and Perils </a:t>
            </a:r>
          </a:p>
          <a:p>
            <a:pPr marL="0" indent="0">
              <a:spcBef>
                <a:spcPts val="1600"/>
              </a:spcBef>
              <a:spcAft>
                <a:spcPts val="100"/>
              </a:spcAft>
              <a:buNone/>
            </a:pPr>
            <a:r>
              <a:rPr lang="en-US" dirty="0">
                <a:ea typeface="+mn-lt"/>
                <a:cs typeface="+mn-lt"/>
              </a:rPr>
              <a:t>How to create good prompts?</a:t>
            </a:r>
          </a:p>
          <a:p>
            <a:pPr marL="0" indent="0">
              <a:spcBef>
                <a:spcPts val="1600"/>
              </a:spcBef>
              <a:spcAft>
                <a:spcPts val="100"/>
              </a:spcAft>
              <a:buNone/>
            </a:pPr>
            <a:r>
              <a:rPr lang="en-US" dirty="0">
                <a:ea typeface="+mn-lt"/>
                <a:cs typeface="+mn-lt"/>
              </a:rPr>
              <a:t>How small businesses can use Generative AI?</a:t>
            </a:r>
            <a:endParaRPr lang="en-US" dirty="0">
              <a:cs typeface="Calibri"/>
            </a:endParaRPr>
          </a:p>
          <a:p>
            <a:pPr marL="0" indent="0">
              <a:spcBef>
                <a:spcPts val="1600"/>
              </a:spcBef>
              <a:spcAft>
                <a:spcPts val="100"/>
              </a:spcAft>
              <a:buNone/>
            </a:pPr>
            <a:r>
              <a:rPr lang="en-US" dirty="0">
                <a:ea typeface="+mn-lt"/>
                <a:cs typeface="+mn-lt"/>
              </a:rPr>
              <a:t>Specific case studies for business owners</a:t>
            </a:r>
            <a:endParaRPr lang="en-US" dirty="0">
              <a:cs typeface="Calibri"/>
            </a:endParaRPr>
          </a:p>
          <a:p>
            <a:endParaRPr lang="en-US" dirty="0">
              <a:cs typeface="Calibri"/>
            </a:endParaRPr>
          </a:p>
        </p:txBody>
      </p:sp>
      <p:sp>
        <p:nvSpPr>
          <p:cNvPr id="5" name="Title 1">
            <a:extLst>
              <a:ext uri="{FF2B5EF4-FFF2-40B4-BE49-F238E27FC236}">
                <a16:creationId xmlns:a16="http://schemas.microsoft.com/office/drawing/2014/main" id="{6D8C2F2C-91F9-7E43-B35F-FF6BAF28A06D}"/>
              </a:ext>
            </a:extLst>
          </p:cNvPr>
          <p:cNvSpPr txBox="1">
            <a:spLocks/>
          </p:cNvSpPr>
          <p:nvPr/>
        </p:nvSpPr>
        <p:spPr>
          <a:xfrm>
            <a:off x="609600" y="520065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Thank you!</a:t>
            </a:r>
          </a:p>
        </p:txBody>
      </p:sp>
      <p:pic>
        <p:nvPicPr>
          <p:cNvPr id="7" name="Graphic 6">
            <a:extLst>
              <a:ext uri="{FF2B5EF4-FFF2-40B4-BE49-F238E27FC236}">
                <a16:creationId xmlns:a16="http://schemas.microsoft.com/office/drawing/2014/main" id="{04877921-8A59-C746-B7B6-442A304886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98464" y="1825624"/>
            <a:ext cx="2996849" cy="2996849"/>
          </a:xfrm>
          <a:prstGeom prst="rect">
            <a:avLst/>
          </a:prstGeom>
        </p:spPr>
      </p:pic>
      <p:sp>
        <p:nvSpPr>
          <p:cNvPr id="8" name="Title 1">
            <a:extLst>
              <a:ext uri="{FF2B5EF4-FFF2-40B4-BE49-F238E27FC236}">
                <a16:creationId xmlns:a16="http://schemas.microsoft.com/office/drawing/2014/main" id="{92CD8BD0-5972-7748-A893-C17258938082}"/>
              </a:ext>
            </a:extLst>
          </p:cNvPr>
          <p:cNvSpPr txBox="1">
            <a:spLocks/>
          </p:cNvSpPr>
          <p:nvPr/>
        </p:nvSpPr>
        <p:spPr>
          <a:xfrm>
            <a:off x="8498465" y="1253455"/>
            <a:ext cx="2996848" cy="8744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solidFill>
                  <a:schemeClr val="accent2"/>
                </a:solidFill>
              </a:rPr>
              <a:t>Slides available @</a:t>
            </a:r>
          </a:p>
        </p:txBody>
      </p:sp>
    </p:spTree>
    <p:extLst>
      <p:ext uri="{BB962C8B-B14F-4D97-AF65-F5344CB8AC3E}">
        <p14:creationId xmlns:p14="http://schemas.microsoft.com/office/powerpoint/2010/main" val="2677115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BB5EA-95F1-069C-9F6E-1612A05FC3D3}"/>
              </a:ext>
            </a:extLst>
          </p:cNvPr>
          <p:cNvSpPr>
            <a:spLocks noGrp="1"/>
          </p:cNvSpPr>
          <p:nvPr>
            <p:ph type="title"/>
          </p:nvPr>
        </p:nvSpPr>
        <p:spPr/>
        <p:txBody>
          <a:bodyPr/>
          <a:lstStyle/>
          <a:p>
            <a:r>
              <a:rPr lang="en-US">
                <a:cs typeface="Calibri Light"/>
              </a:rPr>
              <a:t>A music concert in the ...</a:t>
            </a:r>
            <a:endParaRPr lang="en-US"/>
          </a:p>
        </p:txBody>
      </p:sp>
      <p:pic>
        <p:nvPicPr>
          <p:cNvPr id="4" name="Picture 4">
            <a:extLst>
              <a:ext uri="{FF2B5EF4-FFF2-40B4-BE49-F238E27FC236}">
                <a16:creationId xmlns:a16="http://schemas.microsoft.com/office/drawing/2014/main" id="{BD5A23A5-99EA-AD4C-30F0-01D7A0E95955}"/>
              </a:ext>
            </a:extLst>
          </p:cNvPr>
          <p:cNvPicPr>
            <a:picLocks noGrp="1" noChangeAspect="1"/>
          </p:cNvPicPr>
          <p:nvPr>
            <p:ph idx="1"/>
          </p:nvPr>
        </p:nvPicPr>
        <p:blipFill>
          <a:blip r:embed="rId2"/>
          <a:stretch>
            <a:fillRect/>
          </a:stretch>
        </p:blipFill>
        <p:spPr>
          <a:xfrm>
            <a:off x="4644701" y="2672291"/>
            <a:ext cx="3241264" cy="3222450"/>
          </a:xfrm>
        </p:spPr>
      </p:pic>
      <p:pic>
        <p:nvPicPr>
          <p:cNvPr id="6" name="Picture 6" descr="A picture containing person, line, lined, crowd&#10;&#10;Description automatically generated">
            <a:extLst>
              <a:ext uri="{FF2B5EF4-FFF2-40B4-BE49-F238E27FC236}">
                <a16:creationId xmlns:a16="http://schemas.microsoft.com/office/drawing/2014/main" id="{921ED9AE-0E6B-FE9F-608D-BE5C5F68ABB9}"/>
              </a:ext>
            </a:extLst>
          </p:cNvPr>
          <p:cNvPicPr>
            <a:picLocks noChangeAspect="1"/>
          </p:cNvPicPr>
          <p:nvPr/>
        </p:nvPicPr>
        <p:blipFill>
          <a:blip r:embed="rId3"/>
          <a:stretch>
            <a:fillRect/>
          </a:stretch>
        </p:blipFill>
        <p:spPr>
          <a:xfrm>
            <a:off x="8572030" y="2640659"/>
            <a:ext cx="3260607" cy="3260607"/>
          </a:xfrm>
          <a:prstGeom prst="rect">
            <a:avLst/>
          </a:prstGeom>
        </p:spPr>
      </p:pic>
      <p:pic>
        <p:nvPicPr>
          <p:cNvPr id="7" name="Picture 7">
            <a:extLst>
              <a:ext uri="{FF2B5EF4-FFF2-40B4-BE49-F238E27FC236}">
                <a16:creationId xmlns:a16="http://schemas.microsoft.com/office/drawing/2014/main" id="{CCD6847B-68E3-5523-6336-92647922376F}"/>
              </a:ext>
            </a:extLst>
          </p:cNvPr>
          <p:cNvPicPr>
            <a:picLocks noChangeAspect="1"/>
          </p:cNvPicPr>
          <p:nvPr/>
        </p:nvPicPr>
        <p:blipFill>
          <a:blip r:embed="rId4"/>
          <a:stretch>
            <a:fillRect/>
          </a:stretch>
        </p:blipFill>
        <p:spPr>
          <a:xfrm>
            <a:off x="716843" y="2659473"/>
            <a:ext cx="3232385" cy="3232384"/>
          </a:xfrm>
          <a:prstGeom prst="rect">
            <a:avLst/>
          </a:prstGeom>
        </p:spPr>
      </p:pic>
      <p:sp>
        <p:nvSpPr>
          <p:cNvPr id="8" name="TextBox 7">
            <a:extLst>
              <a:ext uri="{FF2B5EF4-FFF2-40B4-BE49-F238E27FC236}">
                <a16:creationId xmlns:a16="http://schemas.microsoft.com/office/drawing/2014/main" id="{FE13CD52-6AAA-2918-1FAA-83134BB29D88}"/>
              </a:ext>
            </a:extLst>
          </p:cNvPr>
          <p:cNvSpPr txBox="1"/>
          <p:nvPr/>
        </p:nvSpPr>
        <p:spPr>
          <a:xfrm>
            <a:off x="1128888" y="2032000"/>
            <a:ext cx="22201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1500s</a:t>
            </a:r>
          </a:p>
        </p:txBody>
      </p:sp>
      <p:sp>
        <p:nvSpPr>
          <p:cNvPr id="9" name="TextBox 8">
            <a:extLst>
              <a:ext uri="{FF2B5EF4-FFF2-40B4-BE49-F238E27FC236}">
                <a16:creationId xmlns:a16="http://schemas.microsoft.com/office/drawing/2014/main" id="{EC5553A2-BC90-5AB6-C9A5-819B8F7537FC}"/>
              </a:ext>
            </a:extLst>
          </p:cNvPr>
          <p:cNvSpPr txBox="1"/>
          <p:nvPr/>
        </p:nvSpPr>
        <p:spPr>
          <a:xfrm>
            <a:off x="4920073" y="2041407"/>
            <a:ext cx="22201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1800s</a:t>
            </a:r>
          </a:p>
        </p:txBody>
      </p:sp>
      <p:sp>
        <p:nvSpPr>
          <p:cNvPr id="10" name="TextBox 9">
            <a:extLst>
              <a:ext uri="{FF2B5EF4-FFF2-40B4-BE49-F238E27FC236}">
                <a16:creationId xmlns:a16="http://schemas.microsoft.com/office/drawing/2014/main" id="{18EA93FF-B8D2-61D1-7B67-738B4FE91AE1}"/>
              </a:ext>
            </a:extLst>
          </p:cNvPr>
          <p:cNvSpPr txBox="1"/>
          <p:nvPr/>
        </p:nvSpPr>
        <p:spPr>
          <a:xfrm>
            <a:off x="9153406" y="1947333"/>
            <a:ext cx="22201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2000s</a:t>
            </a:r>
          </a:p>
        </p:txBody>
      </p:sp>
    </p:spTree>
    <p:extLst>
      <p:ext uri="{BB962C8B-B14F-4D97-AF65-F5344CB8AC3E}">
        <p14:creationId xmlns:p14="http://schemas.microsoft.com/office/powerpoint/2010/main" val="169466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5D4E1-FB58-CE48-9B91-A2C616FC6941}"/>
              </a:ext>
            </a:extLst>
          </p:cNvPr>
          <p:cNvSpPr>
            <a:spLocks noGrp="1"/>
          </p:cNvSpPr>
          <p:nvPr>
            <p:ph type="title"/>
          </p:nvPr>
        </p:nvSpPr>
        <p:spPr>
          <a:xfrm>
            <a:off x="838200" y="2278008"/>
            <a:ext cx="10515600" cy="1325563"/>
          </a:xfrm>
        </p:spPr>
        <p:txBody>
          <a:bodyPr/>
          <a:lstStyle/>
          <a:p>
            <a:pPr algn="ctr"/>
            <a:r>
              <a:rPr lang="en-US" dirty="0">
                <a:ea typeface="+mj-lt"/>
                <a:cs typeface="+mj-lt"/>
              </a:rPr>
              <a:t>Where we are and how we got here? </a:t>
            </a:r>
            <a:endParaRPr lang="en-US" dirty="0"/>
          </a:p>
        </p:txBody>
      </p:sp>
    </p:spTree>
    <p:extLst>
      <p:ext uri="{BB962C8B-B14F-4D97-AF65-F5344CB8AC3E}">
        <p14:creationId xmlns:p14="http://schemas.microsoft.com/office/powerpoint/2010/main" val="40339385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3B9F4-BA6C-287E-CEC2-3D2868D2F697}"/>
              </a:ext>
            </a:extLst>
          </p:cNvPr>
          <p:cNvSpPr>
            <a:spLocks noGrp="1"/>
          </p:cNvSpPr>
          <p:nvPr>
            <p:ph type="title"/>
          </p:nvPr>
        </p:nvSpPr>
        <p:spPr/>
        <p:txBody>
          <a:bodyPr/>
          <a:lstStyle/>
          <a:p>
            <a:r>
              <a:rPr lang="en-US">
                <a:ea typeface="+mj-lt"/>
                <a:cs typeface="+mj-lt"/>
              </a:rPr>
              <a:t>Where are we?</a:t>
            </a:r>
            <a:endParaRPr lang="en-US"/>
          </a:p>
        </p:txBody>
      </p:sp>
      <p:sp>
        <p:nvSpPr>
          <p:cNvPr id="3" name="Content Placeholder 2">
            <a:extLst>
              <a:ext uri="{FF2B5EF4-FFF2-40B4-BE49-F238E27FC236}">
                <a16:creationId xmlns:a16="http://schemas.microsoft.com/office/drawing/2014/main" id="{9F9919C4-DFDC-4CB0-578A-50B37185F209}"/>
              </a:ext>
            </a:extLst>
          </p:cNvPr>
          <p:cNvSpPr>
            <a:spLocks noGrp="1"/>
          </p:cNvSpPr>
          <p:nvPr>
            <p:ph idx="1"/>
          </p:nvPr>
        </p:nvSpPr>
        <p:spPr>
          <a:xfrm>
            <a:off x="838200" y="1825625"/>
            <a:ext cx="10515600" cy="2658005"/>
          </a:xfrm>
        </p:spPr>
        <p:txBody>
          <a:bodyPr vert="horz" lIns="91440" tIns="45720" rIns="91440" bIns="45720" rtlCol="0" anchor="t">
            <a:normAutofit/>
          </a:bodyPr>
          <a:lstStyle/>
          <a:p>
            <a:r>
              <a:rPr lang="en-US" dirty="0">
                <a:cs typeface="Calibri"/>
              </a:rPr>
              <a:t>Consider a text generative AI model like </a:t>
            </a:r>
            <a:r>
              <a:rPr lang="en-US" dirty="0" err="1">
                <a:cs typeface="Calibri"/>
              </a:rPr>
              <a:t>ChatGPT</a:t>
            </a:r>
            <a:endParaRPr lang="en-US" dirty="0">
              <a:cs typeface="Calibri"/>
            </a:endParaRPr>
          </a:p>
          <a:p>
            <a:pPr>
              <a:lnSpc>
                <a:spcPct val="150000"/>
              </a:lnSpc>
            </a:pPr>
            <a:r>
              <a:rPr lang="en-US" dirty="0">
                <a:cs typeface="Calibri"/>
              </a:rPr>
              <a:t>A chatbot like system capable of producing reasonable texts</a:t>
            </a:r>
          </a:p>
          <a:p>
            <a:pPr>
              <a:lnSpc>
                <a:spcPct val="150000"/>
              </a:lnSpc>
            </a:pPr>
            <a:r>
              <a:rPr lang="en-US" dirty="0">
                <a:cs typeface="Calibri"/>
              </a:rPr>
              <a:t>Exposed to gargantuan amount of text</a:t>
            </a:r>
          </a:p>
          <a:p>
            <a:pPr lvl="1"/>
            <a:r>
              <a:rPr lang="en-US" dirty="0" err="1">
                <a:cs typeface="Calibri"/>
              </a:rPr>
              <a:t>ChatGPT</a:t>
            </a:r>
            <a:r>
              <a:rPr lang="en-US" dirty="0">
                <a:cs typeface="Calibri"/>
              </a:rPr>
              <a:t> </a:t>
            </a:r>
            <a:r>
              <a:rPr lang="en-US" i="1" dirty="0">
                <a:solidFill>
                  <a:schemeClr val="accent2"/>
                </a:solidFill>
                <a:cs typeface="Calibri"/>
              </a:rPr>
              <a:t>learns</a:t>
            </a:r>
            <a:r>
              <a:rPr lang="en-US" dirty="0">
                <a:cs typeface="Calibri"/>
              </a:rPr>
              <a:t> patterns in the text</a:t>
            </a:r>
          </a:p>
        </p:txBody>
      </p:sp>
      <p:sp>
        <p:nvSpPr>
          <p:cNvPr id="4" name="TextBox 3">
            <a:extLst>
              <a:ext uri="{FF2B5EF4-FFF2-40B4-BE49-F238E27FC236}">
                <a16:creationId xmlns:a16="http://schemas.microsoft.com/office/drawing/2014/main" id="{6D8149B4-7BE0-F8CF-213F-369E59D2BB63}"/>
              </a:ext>
            </a:extLst>
          </p:cNvPr>
          <p:cNvSpPr txBox="1"/>
          <p:nvPr/>
        </p:nvSpPr>
        <p:spPr>
          <a:xfrm>
            <a:off x="3951111" y="5108222"/>
            <a:ext cx="3772370" cy="461665"/>
          </a:xfrm>
          <a:prstGeom prst="rect">
            <a:avLst/>
          </a:prstGeom>
          <a:solidFill>
            <a:schemeClr val="accent2">
              <a:lumMod val="40000"/>
              <a:lumOff val="6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cs typeface="Calibri"/>
              </a:rPr>
              <a:t>How does it do it ?!!</a:t>
            </a:r>
          </a:p>
        </p:txBody>
      </p:sp>
    </p:spTree>
    <p:extLst>
      <p:ext uri="{BB962C8B-B14F-4D97-AF65-F5344CB8AC3E}">
        <p14:creationId xmlns:p14="http://schemas.microsoft.com/office/powerpoint/2010/main" val="279004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785B-27B3-22F5-BBA7-27E778CB99E6}"/>
              </a:ext>
            </a:extLst>
          </p:cNvPr>
          <p:cNvSpPr>
            <a:spLocks noGrp="1"/>
          </p:cNvSpPr>
          <p:nvPr>
            <p:ph type="title"/>
          </p:nvPr>
        </p:nvSpPr>
        <p:spPr/>
        <p:txBody>
          <a:bodyPr/>
          <a:lstStyle/>
          <a:p>
            <a:r>
              <a:rPr lang="en-US" dirty="0">
                <a:cs typeface="Calibri Light"/>
              </a:rPr>
              <a:t>A boring game</a:t>
            </a:r>
            <a:endParaRPr lang="en-US" dirty="0"/>
          </a:p>
        </p:txBody>
      </p:sp>
      <p:sp>
        <p:nvSpPr>
          <p:cNvPr id="3" name="Content Placeholder 2">
            <a:extLst>
              <a:ext uri="{FF2B5EF4-FFF2-40B4-BE49-F238E27FC236}">
                <a16:creationId xmlns:a16="http://schemas.microsoft.com/office/drawing/2014/main" id="{422A207A-7854-1245-DDB2-DF684C433A5B}"/>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Pick a random book from a library</a:t>
            </a:r>
            <a:endParaRPr lang="en-US" dirty="0"/>
          </a:p>
          <a:p>
            <a:pPr marL="0" indent="0">
              <a:buNone/>
            </a:pPr>
            <a:r>
              <a:rPr lang="en-US" dirty="0">
                <a:cs typeface="Calibri"/>
              </a:rPr>
              <a:t>Pick a random sentence from it</a:t>
            </a:r>
          </a:p>
          <a:p>
            <a:pPr marL="0" indent="0">
              <a:buNone/>
            </a:pPr>
            <a:r>
              <a:rPr lang="en-US" dirty="0">
                <a:cs typeface="Calibri"/>
              </a:rPr>
              <a:t>Hide the ending of the sentence </a:t>
            </a:r>
            <a:br>
              <a:rPr lang="en-US" dirty="0">
                <a:cs typeface="Calibri"/>
              </a:rPr>
            </a:br>
            <a:br>
              <a:rPr lang="en-US" dirty="0">
                <a:cs typeface="Calibri"/>
              </a:rPr>
            </a:br>
            <a:r>
              <a:rPr lang="en-US" dirty="0">
                <a:cs typeface="Calibri"/>
              </a:rPr>
              <a:t>Ask another person to complete it</a:t>
            </a:r>
          </a:p>
        </p:txBody>
      </p:sp>
      <p:pic>
        <p:nvPicPr>
          <p:cNvPr id="5" name="Picture 5" descr="A picture containing graphical user interface&#10;&#10;Description automatically generated">
            <a:extLst>
              <a:ext uri="{FF2B5EF4-FFF2-40B4-BE49-F238E27FC236}">
                <a16:creationId xmlns:a16="http://schemas.microsoft.com/office/drawing/2014/main" id="{B6C401C3-6ABC-4114-5BB2-D44062F2FB83}"/>
              </a:ext>
            </a:extLst>
          </p:cNvPr>
          <p:cNvPicPr>
            <a:picLocks noChangeAspect="1"/>
          </p:cNvPicPr>
          <p:nvPr/>
        </p:nvPicPr>
        <p:blipFill>
          <a:blip r:embed="rId3"/>
          <a:stretch>
            <a:fillRect/>
          </a:stretch>
        </p:blipFill>
        <p:spPr>
          <a:xfrm>
            <a:off x="7744177" y="2051969"/>
            <a:ext cx="3300761" cy="619794"/>
          </a:xfrm>
          <a:prstGeom prst="rect">
            <a:avLst/>
          </a:prstGeom>
        </p:spPr>
      </p:pic>
      <p:sp>
        <p:nvSpPr>
          <p:cNvPr id="6" name="TextBox 5">
            <a:extLst>
              <a:ext uri="{FF2B5EF4-FFF2-40B4-BE49-F238E27FC236}">
                <a16:creationId xmlns:a16="http://schemas.microsoft.com/office/drawing/2014/main" id="{498BF51B-D3BF-C5C2-C399-A9C227334A0E}"/>
              </a:ext>
            </a:extLst>
          </p:cNvPr>
          <p:cNvSpPr txBox="1"/>
          <p:nvPr/>
        </p:nvSpPr>
        <p:spPr>
          <a:xfrm>
            <a:off x="7836370" y="3273777"/>
            <a:ext cx="386644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Will they get the right completion?</a:t>
            </a:r>
          </a:p>
          <a:p>
            <a:r>
              <a:rPr lang="en-US">
                <a:cs typeface="Calibri"/>
              </a:rPr>
              <a:t>A plausible completion?</a:t>
            </a:r>
          </a:p>
          <a:p>
            <a:r>
              <a:rPr lang="en-US">
                <a:cs typeface="Calibri"/>
              </a:rPr>
              <a:t>A grammatically correct one?</a:t>
            </a:r>
          </a:p>
        </p:txBody>
      </p:sp>
      <p:sp>
        <p:nvSpPr>
          <p:cNvPr id="7" name="TextBox 6">
            <a:extLst>
              <a:ext uri="{FF2B5EF4-FFF2-40B4-BE49-F238E27FC236}">
                <a16:creationId xmlns:a16="http://schemas.microsoft.com/office/drawing/2014/main" id="{9B7B24CA-9425-776A-3FCE-96AC1B4B360B}"/>
              </a:ext>
            </a:extLst>
          </p:cNvPr>
          <p:cNvSpPr txBox="1"/>
          <p:nvPr/>
        </p:nvSpPr>
        <p:spPr>
          <a:xfrm>
            <a:off x="1147703" y="5042370"/>
            <a:ext cx="8532518" cy="646331"/>
          </a:xfrm>
          <a:prstGeom prst="rect">
            <a:avLst/>
          </a:prstGeom>
          <a:solidFill>
            <a:schemeClr val="accent2">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Text generation models have gone gotten better over the years at this game</a:t>
            </a:r>
            <a:br>
              <a:rPr lang="en-US" dirty="0">
                <a:cs typeface="Calibri"/>
              </a:rPr>
            </a:br>
            <a:r>
              <a:rPr lang="en-US" dirty="0">
                <a:cs typeface="Calibri"/>
              </a:rPr>
              <a:t>Models like </a:t>
            </a:r>
            <a:r>
              <a:rPr lang="en-US" dirty="0" err="1">
                <a:cs typeface="Calibri"/>
              </a:rPr>
              <a:t>ChatGPT</a:t>
            </a:r>
            <a:r>
              <a:rPr lang="en-US" dirty="0">
                <a:cs typeface="Calibri"/>
              </a:rPr>
              <a:t> are currently the best at it.</a:t>
            </a:r>
            <a:endParaRPr lang="en-US" dirty="0"/>
          </a:p>
        </p:txBody>
      </p:sp>
      <p:sp>
        <p:nvSpPr>
          <p:cNvPr id="8" name="Explosion: 8 Points 7">
            <a:extLst>
              <a:ext uri="{FF2B5EF4-FFF2-40B4-BE49-F238E27FC236}">
                <a16:creationId xmlns:a16="http://schemas.microsoft.com/office/drawing/2014/main" id="{2360AF86-6BAC-D6D1-BA3E-96CD6304E821}"/>
              </a:ext>
            </a:extLst>
          </p:cNvPr>
          <p:cNvSpPr/>
          <p:nvPr/>
        </p:nvSpPr>
        <p:spPr>
          <a:xfrm>
            <a:off x="4787721" y="3563007"/>
            <a:ext cx="4892500" cy="2929869"/>
          </a:xfrm>
          <a:prstGeom prst="irregularSeal1">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cs typeface="Calibri"/>
              </a:rPr>
              <a:t>Image Generation models are similar just that they generate blocks of pixels instead of text</a:t>
            </a:r>
          </a:p>
        </p:txBody>
      </p:sp>
    </p:spTree>
    <p:extLst>
      <p:ext uri="{BB962C8B-B14F-4D97-AF65-F5344CB8AC3E}">
        <p14:creationId xmlns:p14="http://schemas.microsoft.com/office/powerpoint/2010/main" val="372896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5D4E1-FB58-CE48-9B91-A2C616FC6941}"/>
              </a:ext>
            </a:extLst>
          </p:cNvPr>
          <p:cNvSpPr>
            <a:spLocks noGrp="1"/>
          </p:cNvSpPr>
          <p:nvPr>
            <p:ph type="title"/>
          </p:nvPr>
        </p:nvSpPr>
        <p:spPr>
          <a:xfrm>
            <a:off x="838200" y="2278008"/>
            <a:ext cx="10515600" cy="1325563"/>
          </a:xfrm>
        </p:spPr>
        <p:txBody>
          <a:bodyPr/>
          <a:lstStyle/>
          <a:p>
            <a:pPr algn="ctr"/>
            <a:r>
              <a:rPr lang="en-US" dirty="0">
                <a:ea typeface="+mj-lt"/>
                <a:cs typeface="+mj-lt"/>
              </a:rPr>
              <a:t>What Generative AI tools are available?</a:t>
            </a:r>
            <a:endParaRPr lang="en-US" dirty="0"/>
          </a:p>
        </p:txBody>
      </p:sp>
    </p:spTree>
    <p:extLst>
      <p:ext uri="{BB962C8B-B14F-4D97-AF65-F5344CB8AC3E}">
        <p14:creationId xmlns:p14="http://schemas.microsoft.com/office/powerpoint/2010/main" val="63258822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1492</TotalTime>
  <Words>2081</Words>
  <Application>Microsoft Macintosh PowerPoint</Application>
  <PresentationFormat>Widescreen</PresentationFormat>
  <Paragraphs>266</Paragraphs>
  <Slides>49</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Arial</vt:lpstr>
      <vt:lpstr>Calibri</vt:lpstr>
      <vt:lpstr>Calibri Light</vt:lpstr>
      <vt:lpstr>Times</vt:lpstr>
      <vt:lpstr>Office Theme</vt:lpstr>
      <vt:lpstr>Artificial Intelligence: What is it and what can you do with it? </vt:lpstr>
      <vt:lpstr>Talk Outline</vt:lpstr>
      <vt:lpstr>AI and Generative AI</vt:lpstr>
      <vt:lpstr>What is AI and Generative AI?</vt:lpstr>
      <vt:lpstr>A music concert in the ...</vt:lpstr>
      <vt:lpstr>Where we are and how we got here? </vt:lpstr>
      <vt:lpstr>Where are we?</vt:lpstr>
      <vt:lpstr>A boring game</vt:lpstr>
      <vt:lpstr>What Generative AI tools are available?</vt:lpstr>
      <vt:lpstr>Tools Available </vt:lpstr>
      <vt:lpstr>Use prompts to generate text</vt:lpstr>
      <vt:lpstr>Use prompts to generate images</vt:lpstr>
      <vt:lpstr>Convert speech to text</vt:lpstr>
      <vt:lpstr>Use prompts to edit images</vt:lpstr>
      <vt:lpstr>Access to Tools </vt:lpstr>
      <vt:lpstr>Risks &amp; Pitfalls</vt:lpstr>
      <vt:lpstr>Risks &amp; Pitfalls</vt:lpstr>
      <vt:lpstr>Risks &amp; Pitfalls: Misinformation</vt:lpstr>
      <vt:lpstr>Risks &amp; Pitfalls: Privacy</vt:lpstr>
      <vt:lpstr>Risks &amp; Pitfalls: Copyright</vt:lpstr>
      <vt:lpstr>What can Generative AI do for you? </vt:lpstr>
      <vt:lpstr>What can Generative AI do for small businesses?</vt:lpstr>
      <vt:lpstr>What is Good Prompting?</vt:lpstr>
      <vt:lpstr>What is Good Prompting?</vt:lpstr>
      <vt:lpstr>What is Good Prompting?</vt:lpstr>
      <vt:lpstr>What is Good Prompting?</vt:lpstr>
      <vt:lpstr>Anatomy of a Good Prompt</vt:lpstr>
      <vt:lpstr>Anatomy of a Good Prompt</vt:lpstr>
      <vt:lpstr>Anatomy of a Good Prompt</vt:lpstr>
      <vt:lpstr>Anatomy of a Good Prompt</vt:lpstr>
      <vt:lpstr>Anatomy of a Good Prompt</vt:lpstr>
      <vt:lpstr>Anatomy of a Good Prompt - Example</vt:lpstr>
      <vt:lpstr>Case Study 1</vt:lpstr>
      <vt:lpstr>Using ChatGPT to Write E-mails</vt:lpstr>
      <vt:lpstr>PowerPoint Presentation</vt:lpstr>
      <vt:lpstr>PowerPoint Presentation</vt:lpstr>
      <vt:lpstr>PowerPoint Presentation</vt:lpstr>
      <vt:lpstr>Case Study 2</vt:lpstr>
      <vt:lpstr>Using ChatGPT for Market Research</vt:lpstr>
      <vt:lpstr>PowerPoint Presentation</vt:lpstr>
      <vt:lpstr>PowerPoint Presentation</vt:lpstr>
      <vt:lpstr>PowerPoint Presentation</vt:lpstr>
      <vt:lpstr>Case Study 3</vt:lpstr>
      <vt:lpstr>Using ChatGPT for as a Social Media Manager</vt:lpstr>
      <vt:lpstr>PowerPoint Presentation</vt:lpstr>
      <vt:lpstr>PowerPoint Presentation</vt:lpstr>
      <vt:lpstr>What about the Photo …</vt:lpstr>
      <vt:lpstr>What else can Generative AI do for you?</vt:lpstr>
      <vt:lpstr>Final Words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Microsoft Office User</cp:lastModifiedBy>
  <cp:revision>304</cp:revision>
  <dcterms:created xsi:type="dcterms:W3CDTF">2023-05-02T23:30:26Z</dcterms:created>
  <dcterms:modified xsi:type="dcterms:W3CDTF">2023-05-05T20:47:20Z</dcterms:modified>
</cp:coreProperties>
</file>